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1"/>
  </p:notesMasterIdLst>
  <p:sldIdLst>
    <p:sldId id="258" r:id="rId3"/>
    <p:sldId id="259" r:id="rId4"/>
    <p:sldId id="260" r:id="rId5"/>
    <p:sldId id="436" r:id="rId6"/>
    <p:sldId id="261" r:id="rId7"/>
    <p:sldId id="437" r:id="rId8"/>
    <p:sldId id="440" r:id="rId9"/>
    <p:sldId id="262" r:id="rId10"/>
    <p:sldId id="311" r:id="rId11"/>
    <p:sldId id="264" r:id="rId12"/>
    <p:sldId id="319" r:id="rId13"/>
    <p:sldId id="320" r:id="rId14"/>
    <p:sldId id="295" r:id="rId15"/>
    <p:sldId id="294" r:id="rId16"/>
    <p:sldId id="302" r:id="rId17"/>
    <p:sldId id="303" r:id="rId18"/>
    <p:sldId id="304" r:id="rId19"/>
    <p:sldId id="305" r:id="rId20"/>
    <p:sldId id="296" r:id="rId21"/>
    <p:sldId id="306" r:id="rId22"/>
    <p:sldId id="297" r:id="rId23"/>
    <p:sldId id="307" r:id="rId24"/>
    <p:sldId id="298" r:id="rId25"/>
    <p:sldId id="308" r:id="rId26"/>
    <p:sldId id="300" r:id="rId27"/>
    <p:sldId id="310" r:id="rId28"/>
    <p:sldId id="312" r:id="rId29"/>
    <p:sldId id="317" r:id="rId30"/>
    <p:sldId id="318" r:id="rId31"/>
    <p:sldId id="372" r:id="rId32"/>
    <p:sldId id="373" r:id="rId33"/>
    <p:sldId id="374" r:id="rId34"/>
    <p:sldId id="442" r:id="rId35"/>
    <p:sldId id="375" r:id="rId36"/>
    <p:sldId id="443" r:id="rId37"/>
    <p:sldId id="444" r:id="rId38"/>
    <p:sldId id="376" r:id="rId39"/>
    <p:sldId id="384" r:id="rId40"/>
    <p:sldId id="435" r:id="rId41"/>
    <p:sldId id="391" r:id="rId42"/>
    <p:sldId id="392" r:id="rId43"/>
    <p:sldId id="394" r:id="rId44"/>
    <p:sldId id="395" r:id="rId45"/>
    <p:sldId id="417" r:id="rId46"/>
    <p:sldId id="418" r:id="rId47"/>
    <p:sldId id="419" r:id="rId48"/>
    <p:sldId id="420" r:id="rId49"/>
    <p:sldId id="400" r:id="rId50"/>
    <p:sldId id="421" r:id="rId51"/>
    <p:sldId id="422" r:id="rId52"/>
    <p:sldId id="423" r:id="rId53"/>
    <p:sldId id="424" r:id="rId54"/>
    <p:sldId id="426" r:id="rId55"/>
    <p:sldId id="427" r:id="rId56"/>
    <p:sldId id="429" r:id="rId57"/>
    <p:sldId id="430" r:id="rId58"/>
    <p:sldId id="433" r:id="rId59"/>
    <p:sldId id="43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0" autoAdjust="0"/>
    <p:restoredTop sz="84726" autoAdjust="0"/>
  </p:normalViewPr>
  <p:slideViewPr>
    <p:cSldViewPr snapToGrid="0">
      <p:cViewPr varScale="1">
        <p:scale>
          <a:sx n="101" d="100"/>
          <a:sy n="101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1T16:35:41.408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1T16:35:41.408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1T16:35:41.408"/>
    </inkml:context>
    <inkml:brush xml:id="br0">
      <inkml:brushProperty name="width" value="0.025" units="cm"/>
      <inkml:brushProperty name="height" value="0.025" units="cm"/>
      <inkml:brushProperty name="color" value="#FFC11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7448C-091C-49A9-B18C-576C478474A3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38742-1EA1-41C5-9385-4B4CA8FDF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33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6fc581a7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6fc581a7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741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37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522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903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497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297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927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16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6fc581a7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6fc581a7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395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09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551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523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67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51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848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23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979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30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183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096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362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528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484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338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222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312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12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336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193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9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0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fc581a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fc581a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813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6C9D-F7D9-4A71-B925-520C66FCE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E862E-79C1-4CEA-8587-EB6B69E84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3BDCF-7098-4722-9A95-AAB7C4BB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3810D-8253-4322-954E-209749E5C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CAC1-8ABD-467F-A5DC-75F625CF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8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BD09-7E4A-4C4B-BEE1-25D9D6FF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8BA1F-CA84-4054-B246-60CED3877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BEEBF-5F58-4DBC-B35F-710E3945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317E-D3FC-4E7E-98A7-8F236457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3A4A1-794B-4DB7-B0C4-4A063DA0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22F5A-BC6B-456A-81F7-CEF070E45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D5A19-1FE6-41A4-894A-158533281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1A378-38E9-4850-AF2E-1FA87F82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DA4A-5B77-4722-86AC-89751A97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872C4-477E-4ED9-B666-0916FA0E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96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394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0708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9179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289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7181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7747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698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045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34BB-B456-48E6-864B-FCAAD12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AB54-B476-4440-8909-DFF90DB9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8EB49-2FE5-488D-B385-F77FABCA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220F0-C746-46BC-963C-3BF14133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128D-590C-4184-BDBF-E59D6510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59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526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BED4-5386-4E33-AACE-03EF516F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199A1-3A3C-4FF0-A60F-4559A382C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D1DA2-F3A9-4941-AD30-1F6B170A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38F8-43EC-4A33-A69B-7C7DBB9A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4EA24-F9A9-4F2C-9EEB-6865AD58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1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0FFF-84C6-4444-81FA-6AB5CC42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37E24-F5BA-45CD-9FD4-3EF6C1BEE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2C4D6-5422-4CB1-B0EF-7D8966CBF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8ADC3-4A94-4222-A014-47707C92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69165-1B5E-4262-8498-8671886B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C6B5D-2C1C-4CA4-AA1B-EFA0D947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6B52-E465-4596-B303-7CFC6E6A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F132-2824-4071-9FDE-BFD39287F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7B1AA-25DB-4E6D-8C41-6D07916CC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2F4EB-A539-4893-A05A-06D9F53BB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793FE-E52A-4127-9BDB-E551362B2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E35BD-5D5D-4323-B2B5-014EC74C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81843-FBEA-48B9-98F1-186A80DA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D6E85-D9AC-4AD0-8998-330F2B6F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2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0404-BAE7-4F76-BFCD-60A7668F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7FA0C-84AB-4701-A169-E9384C6E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5F0A4-7B9F-498A-B85B-B1ABC79E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A9B4B-A7F5-4BA9-B628-9BA3A68B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7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FB85D-9236-4086-BDA8-974565A9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A0457-1526-4C84-BB9E-69EAAE5C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2C8C7-EF89-4B77-937C-A3A47BADC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5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B5EA-16ED-4B43-8F3D-309162CE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550F-9021-4E08-8E6C-68729DA9F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1147B-E3EE-41B8-A698-59AE2FCFA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EE615-2D37-4CCE-AB09-A16CC8ED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88027-59AD-40F8-A7B2-6F176A99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7204B-FC23-408F-9C92-89DB6C8C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1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D607-BD3F-40B6-8FE6-0FFE5DB7F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0A530-A554-42B8-9D00-5EAA73D090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A28C0-5366-4366-997D-6DCFC08D1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5C916-A455-4576-A5C4-788AE0DF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5E7D9-2C7E-4DF7-9428-001AA8B4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D154C-E799-4428-966C-8677A56B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57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60D67-E79F-42F3-8CAE-97645F28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B33FE-674E-4406-B30E-BEA6F39AC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8BF83-5C8B-48CD-A6C3-958AAFA30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9C9AD-9896-4B0A-82B4-856C91CE4BB8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596D8-755C-4D2F-989C-E18097BAB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FE31-6DCC-4CD9-B0CC-79957D169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F6A46-9C6B-4D70-8DF5-D3D88EAAD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4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7755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15227-mirror-png-file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10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customXml" Target="../ink/ink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customXml" Target="../ink/ink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hyperlink" Target="https://freepngimg.com/png/15227-mirror-png-file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hyperlink" Target="https://freepngimg.com/png/15227-mirror-png-file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1" y="5462494"/>
            <a:ext cx="1218642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1D4A22F-8555-4844-9DF2-062547AD8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17" y="2109694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31AA987A-8A1E-4E58-996E-DCEC642F8AD8}"/>
              </a:ext>
            </a:extLst>
          </p:cNvPr>
          <p:cNvSpPr/>
          <p:nvPr/>
        </p:nvSpPr>
        <p:spPr>
          <a:xfrm>
            <a:off x="3112687" y="336393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Here is Andy.  He is at the park riding his bike.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9A30FAD-A427-CB6D-721D-979D3CD0AE9A}"/>
              </a:ext>
            </a:extLst>
          </p:cNvPr>
          <p:cNvSpPr/>
          <p:nvPr/>
        </p:nvSpPr>
        <p:spPr>
          <a:xfrm rot="2853434">
            <a:off x="3822810" y="1904598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19CCB670-2FBC-F088-2593-2B32D4B8A2AB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Now that you saw what happened, we will ask you a couple of questions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06398A20-5B9B-4EDD-0121-FBFD5DD22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2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: 8 Points 1">
            <a:extLst>
              <a:ext uri="{FF2B5EF4-FFF2-40B4-BE49-F238E27FC236}">
                <a16:creationId xmlns:a16="http://schemas.microsoft.com/office/drawing/2014/main" id="{1623BABE-A0AF-9D4F-1AC0-B7BE8151C5F3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caused the fence to break?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3FEBCD53-68F1-AD49-C10E-8AE5B3504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1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95ACBC1D-98BC-A3AA-B7C4-A4D70C963DB9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broke the fence?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B91E073-714D-CD20-E83C-9B0335A24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2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32201"/>
            <a:ext cx="12192000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7045" y="1816101"/>
            <a:ext cx="2764972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0487" y="203200"/>
            <a:ext cx="1657644" cy="168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4267" y="3093634"/>
            <a:ext cx="2764967" cy="276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228798" y="5041901"/>
            <a:ext cx="3848113" cy="22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00100" y="2956099"/>
            <a:ext cx="1801067" cy="109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0067" y="3614101"/>
            <a:ext cx="2533835" cy="222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2583" y="1070150"/>
            <a:ext cx="3331068" cy="276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28183" y="1577097"/>
            <a:ext cx="908568" cy="98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49599" y="846938"/>
            <a:ext cx="1300500" cy="1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5701" y="1508218"/>
            <a:ext cx="1300484" cy="130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33566" y="3764268"/>
            <a:ext cx="1657633" cy="165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16197" y="1184303"/>
            <a:ext cx="809800" cy="8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08E3DF-5FF0-5432-7EA1-ADD0BEC72CF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8268" t="18819" r="17861" b="13264"/>
          <a:stretch/>
        </p:blipFill>
        <p:spPr>
          <a:xfrm>
            <a:off x="1487598" y="1200876"/>
            <a:ext cx="2128838" cy="4657725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171DB70-CE7D-9A96-D01E-F132F69AD01F}"/>
              </a:ext>
            </a:extLst>
          </p:cNvPr>
          <p:cNvSpPr/>
          <p:nvPr/>
        </p:nvSpPr>
        <p:spPr>
          <a:xfrm>
            <a:off x="3583854" y="856653"/>
            <a:ext cx="3988158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This is Bobby</a:t>
            </a:r>
          </a:p>
        </p:txBody>
      </p:sp>
      <p:sp>
        <p:nvSpPr>
          <p:cNvPr id="5" name="Arrow: Down 2">
            <a:extLst>
              <a:ext uri="{FF2B5EF4-FFF2-40B4-BE49-F238E27FC236}">
                <a16:creationId xmlns:a16="http://schemas.microsoft.com/office/drawing/2014/main" id="{EED9576B-98DD-74B9-2223-443DC299565D}"/>
              </a:ext>
            </a:extLst>
          </p:cNvPr>
          <p:cNvSpPr/>
          <p:nvPr/>
        </p:nvSpPr>
        <p:spPr>
          <a:xfrm rot="5400000">
            <a:off x="3942192" y="912642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14" name="Explosion: 8 Points 1">
            <a:extLst>
              <a:ext uri="{FF2B5EF4-FFF2-40B4-BE49-F238E27FC236}">
                <a16:creationId xmlns:a16="http://schemas.microsoft.com/office/drawing/2014/main" id="{4BEE4108-7C6E-52A5-620B-B677968D1A3E}"/>
              </a:ext>
            </a:extLst>
          </p:cNvPr>
          <p:cNvSpPr/>
          <p:nvPr/>
        </p:nvSpPr>
        <p:spPr>
          <a:xfrm>
            <a:off x="6741712" y="1847497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And this is Sophia</a:t>
            </a:r>
          </a:p>
        </p:txBody>
      </p:sp>
      <p:sp>
        <p:nvSpPr>
          <p:cNvPr id="15" name="Arrow: Down 2">
            <a:extLst>
              <a:ext uri="{FF2B5EF4-FFF2-40B4-BE49-F238E27FC236}">
                <a16:creationId xmlns:a16="http://schemas.microsoft.com/office/drawing/2014/main" id="{DCFCDD65-56A4-B7DE-E4F4-517D62231991}"/>
              </a:ext>
            </a:extLst>
          </p:cNvPr>
          <p:cNvSpPr/>
          <p:nvPr/>
        </p:nvSpPr>
        <p:spPr>
          <a:xfrm rot="5400000">
            <a:off x="7100051" y="1903486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Sophia decides that she wants to scare Bobby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44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Sophia decides that she will hide behind the chair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98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0" y="2578994"/>
            <a:ext cx="4824967" cy="3264594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Then she will call Bobby into the room and jump out to scare him!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9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13334"/>
          <a:stretch/>
        </p:blipFill>
        <p:spPr>
          <a:xfrm>
            <a:off x="3834243" y="1892170"/>
            <a:ext cx="3131280" cy="465772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B551E-0C92-0FDB-910B-68611B3F220B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Sophia goes to hide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51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113649-22B8-315B-44AD-E5A769A44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7C47022-A275-79D0-3310-1762F263678E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See Sophia is hiding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FD9B128-9D48-4F1B-CFA0-1649DC864361}"/>
              </a:ext>
            </a:extLst>
          </p:cNvPr>
          <p:cNvSpPr/>
          <p:nvPr/>
        </p:nvSpPr>
        <p:spPr>
          <a:xfrm rot="2596871">
            <a:off x="2029725" y="1624136"/>
            <a:ext cx="224125" cy="211587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7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22112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858266-F0A0-4F36-879E-AC025DB4968B}"/>
              </a:ext>
            </a:extLst>
          </p:cNvPr>
          <p:cNvSpPr/>
          <p:nvPr/>
        </p:nvSpPr>
        <p:spPr>
          <a:xfrm rot="5400000" flipV="1">
            <a:off x="360605" y="4862832"/>
            <a:ext cx="1074554" cy="16362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94A7F-ED05-4544-9412-C12E4F2CBEB1}"/>
              </a:ext>
            </a:extLst>
          </p:cNvPr>
          <p:cNvSpPr/>
          <p:nvPr/>
        </p:nvSpPr>
        <p:spPr>
          <a:xfrm rot="5400000" flipV="1">
            <a:off x="1666305" y="4868686"/>
            <a:ext cx="1074554" cy="15191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2E995-0B8B-4274-B6C0-D4FC948FFB52}"/>
              </a:ext>
            </a:extLst>
          </p:cNvPr>
          <p:cNvSpPr/>
          <p:nvPr/>
        </p:nvSpPr>
        <p:spPr>
          <a:xfrm rot="5400000" flipV="1">
            <a:off x="2993084" y="4868684"/>
            <a:ext cx="1074554" cy="15191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2C89FC-0012-4F2E-9D6B-C92C5393D827}"/>
              </a:ext>
            </a:extLst>
          </p:cNvPr>
          <p:cNvSpPr/>
          <p:nvPr/>
        </p:nvSpPr>
        <p:spPr>
          <a:xfrm rot="5400000" flipV="1">
            <a:off x="4473012" y="4868684"/>
            <a:ext cx="1074554" cy="15191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B750B9-81DE-4384-A7D4-ED6F48A3C169}"/>
              </a:ext>
            </a:extLst>
          </p:cNvPr>
          <p:cNvSpPr/>
          <p:nvPr/>
        </p:nvSpPr>
        <p:spPr>
          <a:xfrm rot="5400000" flipV="1">
            <a:off x="7389707" y="4873619"/>
            <a:ext cx="1074554" cy="14204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C5DA47-640F-4CF9-9864-E50F8577346A}"/>
              </a:ext>
            </a:extLst>
          </p:cNvPr>
          <p:cNvSpPr/>
          <p:nvPr/>
        </p:nvSpPr>
        <p:spPr>
          <a:xfrm rot="5400000" flipV="1">
            <a:off x="8801920" y="4873620"/>
            <a:ext cx="1074555" cy="14204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A26A1B-8137-42E0-9F9D-EF2CC217D6D8}"/>
              </a:ext>
            </a:extLst>
          </p:cNvPr>
          <p:cNvSpPr/>
          <p:nvPr/>
        </p:nvSpPr>
        <p:spPr>
          <a:xfrm rot="5400000" flipV="1">
            <a:off x="5924512" y="4873621"/>
            <a:ext cx="1074554" cy="1420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6ABD4C4-043D-42D8-A6BB-508A9CC49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77" y="3478666"/>
            <a:ext cx="2031474" cy="2931951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ABAB010A-EB28-BF22-49AA-56DC9C45E56E}"/>
              </a:ext>
            </a:extLst>
          </p:cNvPr>
          <p:cNvSpPr/>
          <p:nvPr/>
        </p:nvSpPr>
        <p:spPr>
          <a:xfrm>
            <a:off x="7270450" y="1751130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Here is Suzy. She is at the park watching butterflies.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EC5DD74-4EB3-1B64-F214-FC831A163619}"/>
              </a:ext>
            </a:extLst>
          </p:cNvPr>
          <p:cNvSpPr/>
          <p:nvPr/>
        </p:nvSpPr>
        <p:spPr>
          <a:xfrm rot="3319635">
            <a:off x="8893130" y="3405224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7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3D57AC-E3AA-ACC3-1C44-B64E280629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7C47022-A275-79D0-3310-1762F263678E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she calls Bobby into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74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E472B-98F9-E9B3-1D99-F13C2CB8D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68" t="18819" r="17861" b="13264"/>
          <a:stretch/>
        </p:blipFill>
        <p:spPr>
          <a:xfrm>
            <a:off x="4627066" y="2114516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4546DCB3-7970-BB49-B70C-943A50031CA4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Bobby is now in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23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F2CF138-6141-F061-F471-5D3A6506C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75" b="13334"/>
          <a:stretch/>
        </p:blipFill>
        <p:spPr>
          <a:xfrm>
            <a:off x="-339344" y="3614801"/>
            <a:ext cx="3131280" cy="315744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68" t="18819" r="17861" b="13264"/>
          <a:stretch/>
        </p:blipFill>
        <p:spPr>
          <a:xfrm>
            <a:off x="4627066" y="2114516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4546DCB3-7970-BB49-B70C-943A50031CA4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Sophia then jumps out and goes 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436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68" t="18819" r="17861" b="13264"/>
          <a:stretch/>
        </p:blipFill>
        <p:spPr>
          <a:xfrm>
            <a:off x="4627066" y="2114516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FD98D3F-F1E9-570B-D0EF-4C69D61F1471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Boo!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BCFA2-7518-A702-33A7-3A0816A682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D60AA-0E33-7445-9046-CA22E7A629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ED5E2-8326-8631-F782-F4D83FA5CDE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13568-840A-C55A-BCD3-DD90207FB0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8" name="Google Shape;94;p17">
            <a:extLst>
              <a:ext uri="{FF2B5EF4-FFF2-40B4-BE49-F238E27FC236}">
                <a16:creationId xmlns:a16="http://schemas.microsoft.com/office/drawing/2014/main" id="{5B9BF379-3518-0DEF-C4A3-4A76200985C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190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53B17-8CFE-E8C7-E3B6-D761E1D83E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68" t="18819" r="17861" b="13264"/>
          <a:stretch/>
        </p:blipFill>
        <p:spPr>
          <a:xfrm>
            <a:off x="5769915" y="1524300"/>
            <a:ext cx="2128838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FD98D3F-F1E9-570B-D0EF-4C69D61F1471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 falls into the mirror!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B5916-B1A0-D96C-9CD3-DAB6EB31A27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A6423-19B2-9259-A678-A3D88ABC3B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7E286-D8AA-80E3-1DA0-CBCC9E5A65E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3F3B5-412C-22DF-BB6C-6C86F4D2A4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8" name="Google Shape;94;p17">
            <a:extLst>
              <a:ext uri="{FF2B5EF4-FFF2-40B4-BE49-F238E27FC236}">
                <a16:creationId xmlns:a16="http://schemas.microsoft.com/office/drawing/2014/main" id="{623A240C-96EC-DEBA-477A-67500E33B0A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1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7 -0.02709 L 0.10455 -0.09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3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C003C9-F611-537C-088B-18C8C88132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26" name="Heart 25">
            <a:extLst>
              <a:ext uri="{FF2B5EF4-FFF2-40B4-BE49-F238E27FC236}">
                <a16:creationId xmlns:a16="http://schemas.microsoft.com/office/drawing/2014/main" id="{81D3775F-DE51-5D34-78FF-6D83CBD58520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217C426-7456-CB2B-BA4E-5DC0E79567A3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xplosion: 8 Points 1">
            <a:extLst>
              <a:ext uri="{FF2B5EF4-FFF2-40B4-BE49-F238E27FC236}">
                <a16:creationId xmlns:a16="http://schemas.microsoft.com/office/drawing/2014/main" id="{76E4924B-907B-87D8-EC74-7BC25BD3FB5A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The mirror ended up cracking. See the mirror is cracked!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CF7DF4-75BC-62B5-D27E-AF0B95187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AB3747-2EDD-A396-541F-E0DDEC1EA98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950F7-42AC-DF66-98AA-817BC21DC4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6162C-7836-2028-A449-5E384175E75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6" name="Google Shape;94;p17">
            <a:extLst>
              <a:ext uri="{FF2B5EF4-FFF2-40B4-BE49-F238E27FC236}">
                <a16:creationId xmlns:a16="http://schemas.microsoft.com/office/drawing/2014/main" id="{FFE793BD-63E3-FEE2-A90A-0822D71BD6BB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008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Luckily nobody got hurt—Bobby was OK.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9122-9E57-8C0C-7505-AE7835C6EAD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4" name="Heart 3">
            <a:extLst>
              <a:ext uri="{FF2B5EF4-FFF2-40B4-BE49-F238E27FC236}">
                <a16:creationId xmlns:a16="http://schemas.microsoft.com/office/drawing/2014/main" id="{BD17E580-EEFA-B88E-AB3F-7E9634C4A4F9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263BE206-E6F5-83FE-EBDF-D2081B9C88C0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582AF9-7B1C-E2B6-E0AD-EFEA773A02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49B92-5E83-1D6B-A871-F7FD617EFD9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23D55-61A2-7FC5-E70A-B2B145141E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7DAF6-2206-9F38-45AD-D6FDA14F5F4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" name="Google Shape;94;p17">
            <a:extLst>
              <a:ext uri="{FF2B5EF4-FFF2-40B4-BE49-F238E27FC236}">
                <a16:creationId xmlns:a16="http://schemas.microsoft.com/office/drawing/2014/main" id="{9DE35A59-2D6E-C1CF-BEBC-B4B1B15C59D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250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1457325" y="0"/>
            <a:ext cx="4890462" cy="2500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Now that you saw what happened we would like to ask you a couple of questions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E9AC67-0779-2024-FEBA-3C15C35312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FB7BFE27-032E-ED55-D49E-3BC7FC0112EE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EBDE8344-59D1-D2DC-F67A-8168361F0EC2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A88EC-497C-CB4E-44C5-0B1BEAFAD6E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57A8C-52B6-E956-F20C-7F779851597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1D5E5-9365-FA0A-D09F-03DC555DA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ED0AD-0510-D1A3-D001-E2D81C41313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" name="Google Shape;94;p17">
            <a:extLst>
              <a:ext uri="{FF2B5EF4-FFF2-40B4-BE49-F238E27FC236}">
                <a16:creationId xmlns:a16="http://schemas.microsoft.com/office/drawing/2014/main" id="{3DD367B1-71BD-2C17-558F-A015DCB6426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582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caused the mirror to crack?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D3A4A0-045A-1502-3DBD-BF5882724F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04BCDA9D-0567-C4F7-6D75-E2EB3EB05A78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A0197332-6F96-12BB-20CA-125216863133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BACA5-097E-D62E-9FC8-93FFF8D0369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2F07C-E4D8-187E-6312-D6B1D9E1CD4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63410-5222-F0C9-A4B0-0D35236BEA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FB386-FA2F-4991-08C6-DFBF9D1494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" name="Google Shape;94;p17">
            <a:extLst>
              <a:ext uri="{FF2B5EF4-FFF2-40B4-BE49-F238E27FC236}">
                <a16:creationId xmlns:a16="http://schemas.microsoft.com/office/drawing/2014/main" id="{FD6FC326-B334-C7A8-6A33-08A3780360C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81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AAE5BF-CF70-B128-C4E3-0E9745809C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23" name="Explosion: 8 Points 1">
            <a:extLst>
              <a:ext uri="{FF2B5EF4-FFF2-40B4-BE49-F238E27FC236}">
                <a16:creationId xmlns:a16="http://schemas.microsoft.com/office/drawing/2014/main" id="{F90398EB-DC62-C9AA-5DD6-73381C3D109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cracked the mirror?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70CB7-CFCD-424F-09EA-917D00D29C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8268" t="18819" r="17861" b="26166"/>
          <a:stretch/>
        </p:blipFill>
        <p:spPr>
          <a:xfrm>
            <a:off x="7700695" y="3509054"/>
            <a:ext cx="2128838" cy="3132571"/>
          </a:xfrm>
          <a:prstGeom prst="rect">
            <a:avLst/>
          </a:prstGeom>
        </p:spPr>
      </p:pic>
      <p:sp>
        <p:nvSpPr>
          <p:cNvPr id="3" name="Heart 2">
            <a:extLst>
              <a:ext uri="{FF2B5EF4-FFF2-40B4-BE49-F238E27FC236}">
                <a16:creationId xmlns:a16="http://schemas.microsoft.com/office/drawing/2014/main" id="{8C26A01B-22C0-3702-B0D9-943A0F04110F}"/>
              </a:ext>
            </a:extLst>
          </p:cNvPr>
          <p:cNvSpPr/>
          <p:nvPr/>
        </p:nvSpPr>
        <p:spPr>
          <a:xfrm>
            <a:off x="8150617" y="6220933"/>
            <a:ext cx="1228993" cy="637033"/>
          </a:xfrm>
          <a:prstGeom prst="heart">
            <a:avLst/>
          </a:prstGeom>
          <a:pattFill prst="dkUpDiag">
            <a:fgClr>
              <a:schemeClr val="tx1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92FDD67F-67C5-6213-B761-41D261FC4D48}"/>
              </a:ext>
            </a:extLst>
          </p:cNvPr>
          <p:cNvSpPr/>
          <p:nvPr/>
        </p:nvSpPr>
        <p:spPr>
          <a:xfrm>
            <a:off x="8629650" y="6366701"/>
            <a:ext cx="187017" cy="877062"/>
          </a:xfrm>
          <a:prstGeom prst="arc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BF519-813A-812B-A8AC-5A088AD248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49480"/>
          <a:stretch/>
        </p:blipFill>
        <p:spPr>
          <a:xfrm>
            <a:off x="-426883" y="1940580"/>
            <a:ext cx="3131280" cy="2385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8AC48-9E6D-76C7-EE20-175CD8D53A2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873" t="50645" r="72332" b="37158"/>
          <a:stretch/>
        </p:blipFill>
        <p:spPr>
          <a:xfrm rot="10514421">
            <a:off x="1632146" y="3644673"/>
            <a:ext cx="557213" cy="785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A8FD3E-E263-3304-AF44-0C7AAB190D3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365" r="28021" b="13334"/>
          <a:stretch/>
        </p:blipFill>
        <p:spPr>
          <a:xfrm>
            <a:off x="-426883" y="4605180"/>
            <a:ext cx="2253869" cy="2000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81DF4-176C-CC9E-073B-9FBCECDA71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8277" t="49537" r="13928" b="38710"/>
          <a:stretch/>
        </p:blipFill>
        <p:spPr>
          <a:xfrm rot="11064341">
            <a:off x="-75680" y="3549055"/>
            <a:ext cx="557213" cy="757238"/>
          </a:xfrm>
          <a:prstGeom prst="rect">
            <a:avLst/>
          </a:prstGeom>
        </p:spPr>
      </p:pic>
      <p:pic>
        <p:nvPicPr>
          <p:cNvPr id="94" name="Google Shape;94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365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37094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1D4A22F-8555-4844-9DF2-062547AD8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5" y="2020047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7D1A190F-5C9A-AE2D-CD77-C16F4C582490}"/>
              </a:ext>
            </a:extLst>
          </p:cNvPr>
          <p:cNvSpPr/>
          <p:nvPr/>
        </p:nvSpPr>
        <p:spPr>
          <a:xfrm>
            <a:off x="181004" y="25400"/>
            <a:ext cx="5233959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Andy is riding his bike very fast…</a:t>
            </a:r>
          </a:p>
        </p:txBody>
      </p:sp>
    </p:spTree>
    <p:extLst>
      <p:ext uri="{BB962C8B-B14F-4D97-AF65-F5344CB8AC3E}">
        <p14:creationId xmlns:p14="http://schemas.microsoft.com/office/powerpoint/2010/main" val="38546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0.00023 C 0.00156 0.00023 0.00326 0.00023 0.00495 0.00069 C 0.00547 0.00092 0.00599 0.00231 0.00677 0.00255 C 0.00912 0.00347 0.01159 0.0037 0.01406 0.00417 C 0.01602 0.00486 0.01797 0.00555 0.01992 0.00602 C 0.02969 0.0081 0.0569 0.00764 0.0569 0.00787 L 0.06419 0.00949 C 0.06576 0.00972 0.06732 0.00995 0.06888 0.01042 C 0.07018 0.01065 0.07383 0.0125 0.07474 0.01296 C 0.07643 0.01366 0.07787 0.01481 0.07943 0.01551 C 0.08034 0.01597 0.08151 0.01597 0.08255 0.01643 C 0.0918 0.01967 0.08216 0.0169 0.08985 0.01898 C 0.09037 0.01967 0.09063 0.02037 0.09115 0.02083 C 0.09219 0.0213 0.0931 0.02083 0.09401 0.02176 C 0.0944 0.02222 0.0944 0.02361 0.09492 0.0243 C 0.09544 0.025 0.0961 0.02477 0.09675 0.02523 C 0.09714 0.02546 0.09766 0.02569 0.09805 0.02592 C 0.0987 0.02662 0.09935 0.02731 0.09987 0.02778 C 0.10078 0.02824 0.10169 0.02824 0.10274 0.0287 C 0.10326 0.02893 0.10391 0.02917 0.10456 0.0294 C 0.10586 0.03032 0.10847 0.03217 0.10847 0.03241 C 0.10886 0.0331 0.10899 0.03403 0.10951 0.03472 C 0.1099 0.03542 0.11029 0.03542 0.11081 0.03565 C 0.11393 0.03704 0.11289 0.03588 0.1155 0.03727 C 0.11641 0.03796 0.11823 0.03912 0.11823 0.03935 C 0.1207 0.04375 0.11875 0.04097 0.1237 0.04421 C 0.12774 0.04699 0.12435 0.04537 0.12787 0.04699 C 0.12813 0.04792 0.12852 0.04884 0.12917 0.04954 C 0.12969 0.05023 0.13034 0.05 0.13099 0.05046 C 0.13203 0.05116 0.1332 0.05208 0.13412 0.05301 C 0.13685 0.0581 0.13399 0.0537 0.13737 0.05648 C 0.13815 0.05717 0.1388 0.05856 0.13959 0.05903 C 0.14479 0.06296 0.13867 0.05532 0.14557 0.06273 C 0.14727 0.06435 0.14844 0.06759 0.15013 0.06875 C 0.15508 0.07199 0.15287 0.07083 0.15703 0.07222 C 0.15768 0.07268 0.1582 0.07338 0.15886 0.07384 C 0.16016 0.075 0.16172 0.07523 0.16289 0.07662 C 0.16419 0.07801 0.16667 0.08102 0.16797 0.08171 C 0.16888 0.08241 0.16979 0.08241 0.1707 0.08264 C 0.17175 0.0838 0.17279 0.08518 0.17396 0.08611 C 0.17448 0.08657 0.17513 0.08657 0.17578 0.08704 C 0.17643 0.0875 0.17735 0.08819 0.178 0.08866 C 0.17891 0.08958 0.17982 0.09051 0.18073 0.09143 C 0.18177 0.09236 0.18294 0.09305 0.18399 0.09398 C 0.18464 0.09444 0.18503 0.09537 0.18581 0.09583 C 0.18959 0.09861 0.18919 0.09815 0.19258 0.0993 C 0.1931 0.10069 0.19349 0.10231 0.19388 0.10347 C 0.19427 0.1044 0.19492 0.10463 0.19544 0.10532 C 0.19701 0.10741 0.1974 0.1088 0.19948 0.10972 C 0.20091 0.11018 0.20261 0.11018 0.20404 0.11065 C 0.2099 0.11782 0.20716 0.1162 0.21224 0.11759 C 0.21328 0.11805 0.21445 0.11852 0.21537 0.11921 C 0.21849 0.12106 0.21745 0.12083 0.22005 0.12176 C 0.22201 0.12268 0.22396 0.12315 0.22591 0.12454 C 0.22748 0.12546 0.22865 0.12731 0.23008 0.12801 C 0.23268 0.12917 0.23529 0.12963 0.23789 0.13055 C 0.23932 0.13102 0.24089 0.13171 0.24245 0.13241 C 0.24401 0.1331 0.2457 0.13426 0.2474 0.13495 C 0.24922 0.13565 0.25104 0.13542 0.25287 0.13588 C 0.26016 0.13727 0.25873 0.13704 0.26524 0.14028 L 0.3556 0.13935 C 0.35664 0.13935 0.35742 0.13866 0.35847 0.13842 C 0.36146 0.13727 0.36445 0.13588 0.36758 0.13495 C 0.37266 0.13356 0.36979 0.13449 0.3763 0.13241 C 0.37761 0.13079 0.37891 0.12917 0.38034 0.12801 C 0.38581 0.12338 0.38281 0.12708 0.38763 0.12361 C 0.38867 0.12292 0.38945 0.12176 0.39037 0.12106 C 0.39128 0.12037 0.39219 0.11991 0.3931 0.11921 C 0.3957 0.11296 0.39323 0.11805 0.39779 0.11134 C 0.39831 0.11065 0.39857 0.10949 0.39909 0.1088 C 0.39974 0.10787 0.40026 0.10694 0.40091 0.10625 C 0.40339 0.09861 0.40104 0.10463 0.40456 0.09838 C 0.40638 0.09491 0.4082 0.09143 0.41003 0.08796 C 0.41107 0.08588 0.41224 0.08403 0.41328 0.08171 C 0.41432 0.0794 0.41511 0.07662 0.41641 0.07477 C 0.41849 0.07199 0.42123 0.07083 0.42318 0.06782 C 0.43633 0.04954 0.4211 0.06366 0.43516 0.05208 C 0.43607 0.05023 0.43685 0.04768 0.43789 0.04606 C 0.44024 0.04259 0.44271 0.03958 0.44518 0.03657 C 0.4457 0.03588 0.44623 0.03542 0.44649 0.03472 L 0.45065 0.02685 L 0.45248 0.02338 C 0.45274 0.02245 0.45261 0.02153 0.453 0.02083 C 0.45352 0.01967 0.45703 0.01574 0.45794 0.01458 C 0.45847 0.01342 0.45873 0.01204 0.45938 0.01111 C 0.46055 0.00995 0.46393 0.00903 0.46537 0.00856 L 0.46667 0.00764 L 0.46771 0.00694 L 0.46354 0.00602 L 0.46667 0.00162 L 0.46432 0.00602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1" y="5462494"/>
            <a:ext cx="1218642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01BC3-5768-4B66-B850-FA129659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348" y="2277374"/>
            <a:ext cx="4801319" cy="3685035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3BA5CDF3-D479-EE08-5218-6A92B4352EB0}"/>
              </a:ext>
            </a:extLst>
          </p:cNvPr>
          <p:cNvSpPr/>
          <p:nvPr/>
        </p:nvSpPr>
        <p:spPr>
          <a:xfrm>
            <a:off x="3112687" y="336393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Here is Suzy.  She is at the park riding her bike.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4" name="Arrow: Down 2">
            <a:extLst>
              <a:ext uri="{FF2B5EF4-FFF2-40B4-BE49-F238E27FC236}">
                <a16:creationId xmlns:a16="http://schemas.microsoft.com/office/drawing/2014/main" id="{69A3F6E0-063C-7151-CDE6-595B7D6694A5}"/>
              </a:ext>
            </a:extLst>
          </p:cNvPr>
          <p:cNvSpPr/>
          <p:nvPr/>
        </p:nvSpPr>
        <p:spPr>
          <a:xfrm rot="2853434">
            <a:off x="3327511" y="1989507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5DA47-640F-4CF9-9864-E50F8577346A}"/>
              </a:ext>
            </a:extLst>
          </p:cNvPr>
          <p:cNvSpPr/>
          <p:nvPr/>
        </p:nvSpPr>
        <p:spPr>
          <a:xfrm rot="5400000" flipV="1">
            <a:off x="8706312" y="496922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B750B9-81DE-4384-A7D4-ED6F48A3C169}"/>
              </a:ext>
            </a:extLst>
          </p:cNvPr>
          <p:cNvSpPr/>
          <p:nvPr/>
        </p:nvSpPr>
        <p:spPr>
          <a:xfrm rot="5400000" flipV="1">
            <a:off x="7294098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A26A1B-8137-42E0-9F9D-EF2CC217D6D8}"/>
              </a:ext>
            </a:extLst>
          </p:cNvPr>
          <p:cNvSpPr/>
          <p:nvPr/>
        </p:nvSpPr>
        <p:spPr>
          <a:xfrm rot="5400000" flipV="1">
            <a:off x="58289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2C89FC-0012-4F2E-9D6B-C92C5393D827}"/>
              </a:ext>
            </a:extLst>
          </p:cNvPr>
          <p:cNvSpPr/>
          <p:nvPr/>
        </p:nvSpPr>
        <p:spPr>
          <a:xfrm rot="5400000" flipV="1">
            <a:off x="4372467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92E995-0B8B-4274-B6C0-D4FC948FFB52}"/>
              </a:ext>
            </a:extLst>
          </p:cNvPr>
          <p:cNvSpPr/>
          <p:nvPr/>
        </p:nvSpPr>
        <p:spPr>
          <a:xfrm rot="5400000" flipV="1">
            <a:off x="2892539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E94A7F-ED05-4544-9412-C12E4F2CBEB1}"/>
              </a:ext>
            </a:extLst>
          </p:cNvPr>
          <p:cNvSpPr/>
          <p:nvPr/>
        </p:nvSpPr>
        <p:spPr>
          <a:xfrm rot="5400000" flipV="1">
            <a:off x="1565762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858266-F0A0-4F36-879E-AC025DB4968B}"/>
              </a:ext>
            </a:extLst>
          </p:cNvPr>
          <p:cNvSpPr/>
          <p:nvPr/>
        </p:nvSpPr>
        <p:spPr>
          <a:xfrm rot="5400000" flipV="1">
            <a:off x="254209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22112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B5F1F-E34E-4945-BA04-C3B15BFF7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90" y="2786489"/>
            <a:ext cx="1469263" cy="2987299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1F05B5DD-A5C8-7E30-19DA-57AEC0CB3361}"/>
              </a:ext>
            </a:extLst>
          </p:cNvPr>
          <p:cNvSpPr/>
          <p:nvPr/>
        </p:nvSpPr>
        <p:spPr>
          <a:xfrm>
            <a:off x="7270450" y="1751130"/>
            <a:ext cx="4698143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Here is Andy. He is at the park watching butterflies.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12833EA-C3DE-8D35-3280-9B851BEB2BE0}"/>
              </a:ext>
            </a:extLst>
          </p:cNvPr>
          <p:cNvSpPr/>
          <p:nvPr/>
        </p:nvSpPr>
        <p:spPr>
          <a:xfrm rot="3319635">
            <a:off x="8195187" y="3211010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7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62494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6F2E7-04DE-4A3F-851A-D396E874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7474" y="2266460"/>
            <a:ext cx="4797968" cy="3682303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28E91F44-8F0C-9E4A-0F24-8D6FD392FA22}"/>
              </a:ext>
            </a:extLst>
          </p:cNvPr>
          <p:cNvSpPr/>
          <p:nvPr/>
        </p:nvSpPr>
        <p:spPr>
          <a:xfrm>
            <a:off x="181004" y="25400"/>
            <a:ext cx="5233959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Suzy is riding her bike very fast…</a:t>
            </a:r>
          </a:p>
        </p:txBody>
      </p:sp>
    </p:spTree>
    <p:extLst>
      <p:ext uri="{BB962C8B-B14F-4D97-AF65-F5344CB8AC3E}">
        <p14:creationId xmlns:p14="http://schemas.microsoft.com/office/powerpoint/2010/main" val="253347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1297 L -0.00091 0.0132 L 0.09245 0.01459 C 0.0931 0.01459 0.09362 0.01528 0.09427 0.01551 C 0.09505 0.01574 0.09583 0.01597 0.09661 0.01644 C 0.09922 0.01736 0.10169 0.01875 0.10416 0.01968 C 0.11588 0.02431 0.11237 0.02292 0.12539 0.02385 C 0.12721 0.02454 0.1289 0.02477 0.1306 0.02547 C 0.13164 0.02593 0.13242 0.02709 0.13346 0.02732 C 0.13567 0.02778 0.13789 0.02778 0.1401 0.02801 C 0.14114 0.02871 0.14219 0.0294 0.14336 0.02986 C 0.14427 0.0301 0.14518 0.03033 0.14622 0.03056 C 0.14844 0.03125 0.15065 0.03148 0.15273 0.03218 C 0.15455 0.03287 0.15625 0.0338 0.15794 0.03472 C 0.15859 0.03519 0.15911 0.03611 0.15989 0.03635 C 0.1625 0.03727 0.16523 0.0375 0.16784 0.0382 C 0.17057 0.03889 0.17317 0.04005 0.17591 0.04074 C 0.18659 0.04329 0.19036 0.04352 0.2013 0.04491 C 0.2039 0.04584 0.20638 0.04722 0.20885 0.04815 C 0.20989 0.04861 0.2108 0.04885 0.21172 0.04908 C 0.21862 0.04977 0.22552 0.05023 0.23255 0.0507 L 0.27916 0.05324 C 0.2806 0.05347 0.28216 0.05324 0.28333 0.05394 C 0.28463 0.05486 0.28554 0.05695 0.28672 0.05834 C 0.28932 0.06111 0.28932 0.06065 0.29192 0.06158 C 0.29453 0.06343 0.29739 0.06505 0.3 0.06736 C 0.30117 0.06852 0.30234 0.07014 0.30351 0.07084 C 0.3056 0.07176 0.30989 0.07269 0.31224 0.07338 C 0.31302 0.07361 0.31354 0.07385 0.31458 0.07408 C 0.31888 0.07639 0.32357 0.08033 0.32825 0.08172 C 0.33711 0.08403 0.33229 0.0831 0.34284 0.08426 C 0.35924 0.09005 0.35273 0.0882 0.38672 0.08496 C 0.39114 0.08472 0.39557 0.08218 0.39961 0.08079 C 0.40442 0.07963 0.41367 0.07755 0.41367 0.07778 C 0.41836 0.07246 0.41354 0.07662 0.42213 0.07408 C 0.42291 0.07385 0.4237 0.07292 0.42448 0.07246 C 0.42487 0.07222 0.42539 0.07199 0.42591 0.07153 L 0.4306 0.06922 C 0.43112 0.06875 0.43151 0.06875 0.43203 0.06829 C 0.43554 0.06551 0.43216 0.06736 0.43724 0.06412 C 0.43984 0.0625 0.44062 0.06227 0.44336 0.06158 C 0.44492 0.06042 0.44635 0.05903 0.44804 0.05834 C 0.45 0.05741 0.45221 0.05764 0.45416 0.05648 C 0.45495 0.05625 0.45547 0.0551 0.45612 0.05394 C 0.45716 0.05209 0.4582 0.05023 0.45937 0.04815 C 0.46263 0.04236 0.4608 0.04514 0.46497 0.03982 C 0.46601 0.03472 0.4651 0.03797 0.46875 0.03148 L 0.46875 0.03172 C 0.46927 0.0301 0.46966 0.02847 0.47018 0.02732 C 0.47109 0.02547 0.47461 0.02222 0.47539 0.0213 C 0.47942 0.01227 0.47721 0.01412 0.4806 0.01227 C 0.48099 0.01135 0.48164 0.01065 0.48203 0.00972 C 0.48229 0.00903 0.48216 0.00787 0.48242 0.00718 C 0.48359 0.0051 0.48489 0.00463 0.4862 0.00371 C 0.48685 0.00301 0.4875 0.00209 0.48815 0.00116 C 0.48945 -0.00069 0.49036 -0.00324 0.49192 -0.00463 C 0.49362 -0.00625 0.4957 -0.00602 0.49752 -0.00717 L 0.49896 -0.00787 C 0.50026 -0.01018 0.50117 -0.0125 0.50273 -0.01389 C 0.50325 -0.01412 0.50364 -0.01435 0.50416 -0.01458 C 0.50469 -0.01551 0.50495 -0.01666 0.5056 -0.01713 C 0.50898 -0.0199 0.5095 -0.01898 0.51224 -0.0206 C 0.51458 -0.02176 0.51692 -0.02338 0.51927 -0.02477 L 0.5207 -0.02546 L 0.52357 -0.03379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4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62494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6F2E7-04DE-4A3F-851A-D396E874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032" y="2647460"/>
            <a:ext cx="4797968" cy="3682303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28E91F44-8F0C-9E4A-0F24-8D6FD392FA22}"/>
              </a:ext>
            </a:extLst>
          </p:cNvPr>
          <p:cNvSpPr/>
          <p:nvPr/>
        </p:nvSpPr>
        <p:spPr>
          <a:xfrm>
            <a:off x="181004" y="25400"/>
            <a:ext cx="5233959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…and is coming around a corner.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5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1297 L -0.00091 0.0132 L 0.09245 0.01459 C 0.0931 0.01459 0.09362 0.01528 0.09427 0.01551 C 0.09505 0.01574 0.09583 0.01597 0.09661 0.01644 C 0.09922 0.01736 0.10169 0.01875 0.10416 0.01968 C 0.11588 0.02431 0.11237 0.02292 0.12539 0.02385 C 0.12721 0.02454 0.1289 0.02477 0.1306 0.02547 C 0.13164 0.02593 0.13242 0.02709 0.13346 0.02732 C 0.13567 0.02778 0.13789 0.02778 0.1401 0.02801 C 0.14114 0.02871 0.14219 0.0294 0.14336 0.02986 C 0.14427 0.0301 0.14518 0.03033 0.14622 0.03056 C 0.14844 0.03125 0.15065 0.03148 0.15273 0.03218 C 0.15455 0.03287 0.15625 0.0338 0.15794 0.03472 C 0.15859 0.03519 0.15911 0.03611 0.15989 0.03635 C 0.1625 0.03727 0.16523 0.0375 0.16784 0.0382 C 0.17057 0.03889 0.17317 0.04005 0.17591 0.04074 C 0.18659 0.04329 0.19036 0.04352 0.2013 0.04491 C 0.2039 0.04584 0.20638 0.04722 0.20885 0.04815 C 0.20989 0.04861 0.2108 0.04885 0.21172 0.04908 C 0.21862 0.04977 0.22552 0.05023 0.23255 0.0507 L 0.27916 0.05324 C 0.2806 0.05347 0.28216 0.05324 0.28333 0.05394 C 0.28463 0.05486 0.28554 0.05695 0.28672 0.05834 C 0.28932 0.06111 0.28932 0.06065 0.29192 0.06158 C 0.29453 0.06343 0.29739 0.06505 0.3 0.06736 C 0.30117 0.06852 0.30234 0.07014 0.30351 0.07084 C 0.3056 0.07176 0.30989 0.07269 0.31224 0.07338 C 0.31302 0.07361 0.31354 0.07385 0.31458 0.07408 C 0.31888 0.07639 0.32357 0.08033 0.32825 0.08172 C 0.33711 0.08403 0.33229 0.0831 0.34284 0.08426 C 0.35924 0.09005 0.35273 0.0882 0.38672 0.08496 C 0.39114 0.08472 0.39557 0.08218 0.39961 0.08079 C 0.40442 0.07963 0.41367 0.07755 0.41367 0.07778 C 0.41836 0.07246 0.41354 0.07662 0.42213 0.07408 C 0.42291 0.07385 0.4237 0.07292 0.42448 0.07246 C 0.42487 0.07222 0.42539 0.07199 0.42591 0.07153 L 0.4306 0.06922 C 0.43112 0.06875 0.43151 0.06875 0.43203 0.06829 C 0.43554 0.06551 0.43216 0.06736 0.43724 0.06412 C 0.43984 0.0625 0.44062 0.06227 0.44336 0.06158 C 0.44492 0.06042 0.44635 0.05903 0.44804 0.05834 C 0.45 0.05741 0.45221 0.05764 0.45416 0.05648 C 0.45495 0.05625 0.45547 0.0551 0.45612 0.05394 C 0.45716 0.05209 0.4582 0.05023 0.45937 0.04815 C 0.46263 0.04236 0.4608 0.04514 0.46497 0.03982 C 0.46601 0.03472 0.4651 0.03797 0.46875 0.03148 L 0.46875 0.03172 C 0.46927 0.0301 0.46966 0.02847 0.47018 0.02732 C 0.47109 0.02547 0.47461 0.02222 0.47539 0.0213 C 0.47942 0.01227 0.47721 0.01412 0.4806 0.01227 C 0.48099 0.01135 0.48164 0.01065 0.48203 0.00972 C 0.48229 0.00903 0.48216 0.00787 0.48242 0.00718 C 0.48359 0.0051 0.48489 0.00463 0.4862 0.00371 C 0.48685 0.00301 0.4875 0.00209 0.48815 0.00116 C 0.48945 -0.00069 0.49036 -0.00324 0.49192 -0.00463 C 0.49362 -0.00625 0.4957 -0.00602 0.49752 -0.00717 L 0.49896 -0.00787 C 0.50026 -0.01018 0.50117 -0.0125 0.50273 -0.01389 C 0.50325 -0.01412 0.50364 -0.01435 0.50416 -0.01458 C 0.50469 -0.01551 0.50495 -0.01666 0.5056 -0.01713 C 0.50898 -0.0199 0.5095 -0.01898 0.51224 -0.0206 C 0.51458 -0.02176 0.51692 -0.02338 0.51927 -0.02477 L 0.5207 -0.02546 L 0.52357 -0.03379 " pathEditMode="relative" rAng="0" ptsTypes="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4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567648" y="496922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50145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114287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1C0C0-9F9F-41FA-A00F-6F6D935664DA}"/>
              </a:ext>
            </a:extLst>
          </p:cNvPr>
          <p:cNvSpPr/>
          <p:nvPr/>
        </p:nvSpPr>
        <p:spPr>
          <a:xfrm rot="5400000" flipV="1">
            <a:off x="235131" y="4957761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67379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14:cNvPr>
              <p14:cNvContentPartPr/>
              <p14:nvPr/>
            </p14:nvContentPartPr>
            <p14:xfrm>
              <a:off x="1977976" y="3341045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3656" y="3336725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DA279DC-F96D-454D-BBBE-861E1FE1D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4448" y="3408435"/>
            <a:ext cx="1469263" cy="29872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BAF013-B123-4186-8632-C1C47C88A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77" y="2956065"/>
            <a:ext cx="4498078" cy="3682303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D1F7D565-0C31-9C45-4364-7DC325F5BD19}"/>
              </a:ext>
            </a:extLst>
          </p:cNvPr>
          <p:cNvSpPr/>
          <p:nvPr/>
        </p:nvSpPr>
        <p:spPr>
          <a:xfrm>
            <a:off x="181004" y="25400"/>
            <a:ext cx="5660276" cy="2715560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As she comes around the corner…</a:t>
            </a:r>
          </a:p>
        </p:txBody>
      </p:sp>
    </p:spTree>
    <p:extLst>
      <p:ext uri="{BB962C8B-B14F-4D97-AF65-F5344CB8AC3E}">
        <p14:creationId xmlns:p14="http://schemas.microsoft.com/office/powerpoint/2010/main" val="11836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9 L 0.0306 -0.117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567648" y="496922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50145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114287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1C0C0-9F9F-41FA-A00F-6F6D935664DA}"/>
              </a:ext>
            </a:extLst>
          </p:cNvPr>
          <p:cNvSpPr/>
          <p:nvPr/>
        </p:nvSpPr>
        <p:spPr>
          <a:xfrm rot="5400000" flipV="1">
            <a:off x="235131" y="4957761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67379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14:cNvPr>
              <p14:cNvContentPartPr/>
              <p14:nvPr/>
            </p14:nvContentPartPr>
            <p14:xfrm>
              <a:off x="1977976" y="3341045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3656" y="3336725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DA279DC-F96D-454D-BBBE-861E1FE1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448" y="3408435"/>
            <a:ext cx="1469263" cy="29872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BAF013-B123-4186-8632-C1C47C88A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D1F7D565-0C31-9C45-4364-7DC325F5BD19}"/>
              </a:ext>
            </a:extLst>
          </p:cNvPr>
          <p:cNvSpPr/>
          <p:nvPr/>
        </p:nvSpPr>
        <p:spPr>
          <a:xfrm>
            <a:off x="181004" y="25400"/>
            <a:ext cx="5660276" cy="2715560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…she ends up running right into Andy! </a:t>
            </a:r>
          </a:p>
        </p:txBody>
      </p:sp>
    </p:spTree>
    <p:extLst>
      <p:ext uri="{BB962C8B-B14F-4D97-AF65-F5344CB8AC3E}">
        <p14:creationId xmlns:p14="http://schemas.microsoft.com/office/powerpoint/2010/main" val="145016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9 L 0.0306 -0.117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567648" y="496922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50145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114287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61C0C0-9F9F-41FA-A00F-6F6D935664DA}"/>
              </a:ext>
            </a:extLst>
          </p:cNvPr>
          <p:cNvSpPr/>
          <p:nvPr/>
        </p:nvSpPr>
        <p:spPr>
          <a:xfrm rot="5400000" flipV="1">
            <a:off x="235131" y="4957761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673790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81918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14:cNvPr>
              <p14:cNvContentPartPr/>
              <p14:nvPr/>
            </p14:nvContentPartPr>
            <p14:xfrm>
              <a:off x="1977976" y="3341045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15DDD6-9478-41D8-957C-26CD2EF750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3656" y="3336725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DDA279DC-F96D-454D-BBBE-861E1FE1D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808" y="2621221"/>
            <a:ext cx="1469263" cy="2987299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D1F7D565-0C31-9C45-4364-7DC325F5BD19}"/>
              </a:ext>
            </a:extLst>
          </p:cNvPr>
          <p:cNvSpPr/>
          <p:nvPr/>
        </p:nvSpPr>
        <p:spPr>
          <a:xfrm>
            <a:off x="181004" y="25400"/>
            <a:ext cx="5660276" cy="2715560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Andy fell into the fence!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36359-A176-7CE8-2B8C-0B96A058D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8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9 L 0.0306 -0.117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5FFA131F-082D-4355-B0B1-3890FE6CEA7B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The fence ended up breaking!  See the fence is broken!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63AAD9-8B43-B345-BB12-0FCB7012D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AA03A544-F8DA-DB95-3EA7-9ECE8BD0A44A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Luckily nobody got hurt—Suzy and Andy were both OK.  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DE7DC0-5DCC-FA41-76DD-146FC4DED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: 8 Points 1">
            <a:extLst>
              <a:ext uri="{FF2B5EF4-FFF2-40B4-BE49-F238E27FC236}">
                <a16:creationId xmlns:a16="http://schemas.microsoft.com/office/drawing/2014/main" id="{7F841821-0776-74EA-CEED-76219FB3EEE1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902030302020204" pitchFamily="66" charset="0"/>
              </a:rPr>
              <a:t>Now that you saw what happened, we will ask you a couple of questions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94875-C0D6-8DA1-5343-039E472E6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7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37094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1D4A22F-8555-4844-9DF2-062547AD8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405" y="2558977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7D1A190F-5C9A-AE2D-CD77-C16F4C582490}"/>
              </a:ext>
            </a:extLst>
          </p:cNvPr>
          <p:cNvSpPr/>
          <p:nvPr/>
        </p:nvSpPr>
        <p:spPr>
          <a:xfrm>
            <a:off x="181004" y="25400"/>
            <a:ext cx="5233959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…and is coming around a corner.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87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0.00023 C 0.00156 0.00023 0.00326 0.00023 0.00495 0.00069 C 0.00547 0.00092 0.00599 0.00231 0.00677 0.00255 C 0.00912 0.00347 0.01159 0.0037 0.01406 0.00417 C 0.01602 0.00486 0.01797 0.00555 0.01992 0.00602 C 0.02969 0.0081 0.0569 0.00764 0.0569 0.00787 L 0.06419 0.00949 C 0.06576 0.00972 0.06732 0.00995 0.06888 0.01042 C 0.07018 0.01065 0.07383 0.0125 0.07474 0.01296 C 0.07643 0.01366 0.07787 0.01481 0.07943 0.01551 C 0.08034 0.01597 0.08151 0.01597 0.08255 0.01643 C 0.0918 0.01967 0.08216 0.0169 0.08985 0.01898 C 0.09037 0.01967 0.09063 0.02037 0.09115 0.02083 C 0.09219 0.0213 0.0931 0.02083 0.09401 0.02176 C 0.0944 0.02222 0.0944 0.02361 0.09492 0.0243 C 0.09544 0.025 0.0961 0.02477 0.09675 0.02523 C 0.09714 0.02546 0.09766 0.02569 0.09805 0.02592 C 0.0987 0.02662 0.09935 0.02731 0.09987 0.02778 C 0.10078 0.02824 0.10169 0.02824 0.10274 0.0287 C 0.10326 0.02893 0.10391 0.02917 0.10456 0.0294 C 0.10586 0.03032 0.10847 0.03217 0.10847 0.03241 C 0.10886 0.0331 0.10899 0.03403 0.10951 0.03472 C 0.1099 0.03542 0.11029 0.03542 0.11081 0.03565 C 0.11393 0.03704 0.11289 0.03588 0.1155 0.03727 C 0.11641 0.03796 0.11823 0.03912 0.11823 0.03935 C 0.1207 0.04375 0.11875 0.04097 0.1237 0.04421 C 0.12774 0.04699 0.12435 0.04537 0.12787 0.04699 C 0.12813 0.04792 0.12852 0.04884 0.12917 0.04954 C 0.12969 0.05023 0.13034 0.05 0.13099 0.05046 C 0.13203 0.05116 0.1332 0.05208 0.13412 0.05301 C 0.13685 0.0581 0.13399 0.0537 0.13737 0.05648 C 0.13815 0.05717 0.1388 0.05856 0.13959 0.05903 C 0.14479 0.06296 0.13867 0.05532 0.14557 0.06273 C 0.14727 0.06435 0.14844 0.06759 0.15013 0.06875 C 0.15508 0.07199 0.15287 0.07083 0.15703 0.07222 C 0.15768 0.07268 0.1582 0.07338 0.15886 0.07384 C 0.16016 0.075 0.16172 0.07523 0.16289 0.07662 C 0.16419 0.07801 0.16667 0.08102 0.16797 0.08171 C 0.16888 0.08241 0.16979 0.08241 0.1707 0.08264 C 0.17175 0.0838 0.17279 0.08518 0.17396 0.08611 C 0.17448 0.08657 0.17513 0.08657 0.17578 0.08704 C 0.17643 0.0875 0.17735 0.08819 0.178 0.08866 C 0.17891 0.08958 0.17982 0.09051 0.18073 0.09143 C 0.18177 0.09236 0.18294 0.09305 0.18399 0.09398 C 0.18464 0.09444 0.18503 0.09537 0.18581 0.09583 C 0.18959 0.09861 0.18919 0.09815 0.19258 0.0993 C 0.1931 0.10069 0.19349 0.10231 0.19388 0.10347 C 0.19427 0.1044 0.19492 0.10463 0.19544 0.10532 C 0.19701 0.10741 0.1974 0.1088 0.19948 0.10972 C 0.20091 0.11018 0.20261 0.11018 0.20404 0.11065 C 0.2099 0.11782 0.20716 0.1162 0.21224 0.11759 C 0.21328 0.11805 0.21445 0.11852 0.21537 0.11921 C 0.21849 0.12106 0.21745 0.12083 0.22005 0.12176 C 0.22201 0.12268 0.22396 0.12315 0.22591 0.12454 C 0.22748 0.12546 0.22865 0.12731 0.23008 0.12801 C 0.23268 0.12917 0.23529 0.12963 0.23789 0.13055 C 0.23932 0.13102 0.24089 0.13171 0.24245 0.13241 C 0.24401 0.1331 0.2457 0.13426 0.2474 0.13495 C 0.24922 0.13565 0.25104 0.13542 0.25287 0.13588 C 0.26016 0.13727 0.25873 0.13704 0.26524 0.14028 L 0.3556 0.13935 C 0.35664 0.13935 0.35742 0.13866 0.35847 0.13842 C 0.36146 0.13727 0.36445 0.13588 0.36758 0.13495 C 0.37266 0.13356 0.36979 0.13449 0.3763 0.13241 C 0.37761 0.13079 0.37891 0.12917 0.38034 0.12801 C 0.38581 0.12338 0.38281 0.12708 0.38763 0.12361 C 0.38867 0.12292 0.38945 0.12176 0.39037 0.12106 C 0.39128 0.12037 0.39219 0.11991 0.3931 0.11921 C 0.3957 0.11296 0.39323 0.11805 0.39779 0.11134 C 0.39831 0.11065 0.39857 0.10949 0.39909 0.1088 C 0.39974 0.10787 0.40026 0.10694 0.40091 0.10625 C 0.40339 0.09861 0.40104 0.10463 0.40456 0.09838 C 0.40638 0.09491 0.4082 0.09143 0.41003 0.08796 C 0.41107 0.08588 0.41224 0.08403 0.41328 0.08171 C 0.41432 0.0794 0.41511 0.07662 0.41641 0.07477 C 0.41849 0.07199 0.42123 0.07083 0.42318 0.06782 C 0.43633 0.04954 0.4211 0.06366 0.43516 0.05208 C 0.43607 0.05023 0.43685 0.04768 0.43789 0.04606 C 0.44024 0.04259 0.44271 0.03958 0.44518 0.03657 C 0.4457 0.03588 0.44623 0.03542 0.44649 0.03472 L 0.45065 0.02685 L 0.45248 0.02338 C 0.45274 0.02245 0.45261 0.02153 0.453 0.02083 C 0.45352 0.01967 0.45703 0.01574 0.45794 0.01458 C 0.45847 0.01342 0.45873 0.01204 0.45938 0.01111 C 0.46055 0.00995 0.46393 0.00903 0.46537 0.00856 L 0.46667 0.00764 L 0.46771 0.00694 L 0.46354 0.00602 L 0.46667 0.00162 L 0.46432 0.00602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D431246C-195A-89E9-5337-F18BEA30AF13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caused the fence to break?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F24BB3-C076-8815-26C6-EF601BADC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518129" y="4767607"/>
            <a:ext cx="1216848" cy="17292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0" y="5473995"/>
            <a:ext cx="12192000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8597660" y="4710023"/>
            <a:ext cx="1138819" cy="1869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175205" flipV="1">
            <a:off x="6802013" y="5679129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973A03-1A71-47C7-A611-31C7FCBB5D78}"/>
              </a:ext>
            </a:extLst>
          </p:cNvPr>
          <p:cNvSpPr/>
          <p:nvPr/>
        </p:nvSpPr>
        <p:spPr>
          <a:xfrm rot="10563205" flipV="1">
            <a:off x="7169629" y="5501828"/>
            <a:ext cx="1148340" cy="1533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35990-97BC-4B5B-9D2F-82C5F5DA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798" y="3344982"/>
            <a:ext cx="1469263" cy="2341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8F163-C408-49D2-931B-733A01EC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4696966"/>
            <a:ext cx="5911970" cy="1890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219D430-9E89-4FBC-86CB-91F09585B39C}"/>
              </a:ext>
            </a:extLst>
          </p:cNvPr>
          <p:cNvSpPr/>
          <p:nvPr/>
        </p:nvSpPr>
        <p:spPr>
          <a:xfrm rot="5400000" flipV="1">
            <a:off x="-77531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CAFEB5-E19C-45C1-87B6-44F46469B704}"/>
              </a:ext>
            </a:extLst>
          </p:cNvPr>
          <p:cNvSpPr/>
          <p:nvPr/>
        </p:nvSpPr>
        <p:spPr>
          <a:xfrm rot="5400000" flipV="1">
            <a:off x="1283843" y="4841101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7ED1C-5AB7-44F9-B6E3-07A65A0B638D}"/>
              </a:ext>
            </a:extLst>
          </p:cNvPr>
          <p:cNvSpPr/>
          <p:nvPr/>
        </p:nvSpPr>
        <p:spPr>
          <a:xfrm rot="5400000" flipV="1">
            <a:off x="2734383" y="4848512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053F4B-7AA6-40E7-80DA-7C74E3EC7ABB}"/>
              </a:ext>
            </a:extLst>
          </p:cNvPr>
          <p:cNvSpPr/>
          <p:nvPr/>
        </p:nvSpPr>
        <p:spPr>
          <a:xfrm rot="5400000" flipV="1">
            <a:off x="4115120" y="4841100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05A48B-FEDD-4440-90DC-4EFB77291CD0}"/>
              </a:ext>
            </a:extLst>
          </p:cNvPr>
          <p:cNvSpPr/>
          <p:nvPr/>
        </p:nvSpPr>
        <p:spPr>
          <a:xfrm rot="5400000" flipV="1">
            <a:off x="5406690" y="4841099"/>
            <a:ext cx="1064446" cy="17833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4A12D173-A0F6-3497-92FB-21047E0EBE88}"/>
              </a:ext>
            </a:extLst>
          </p:cNvPr>
          <p:cNvSpPr/>
          <p:nvPr/>
        </p:nvSpPr>
        <p:spPr>
          <a:xfrm>
            <a:off x="181004" y="25400"/>
            <a:ext cx="4462434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Who broke the fence?</a:t>
            </a:r>
            <a:endParaRPr lang="en-US" dirty="0">
              <a:solidFill>
                <a:schemeClr val="tx1"/>
              </a:solidFill>
              <a:latin typeface="Comic Sans MS" panose="030F0902030302020204" pitchFamily="66" charset="0"/>
            </a:endParaRP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21967-074E-5EA2-F480-777818CCD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130" y="2988990"/>
            <a:ext cx="4498078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3 C 0.05286 0.07037 0.05325 0.07175 0.05377 0.07199 C 0.05521 0.07291 0.05677 0.07314 0.05833 0.07361 C 0.0595 0.0743 0.06081 0.075 0.06198 0.07546 C 0.0681 0.07754 0.08515 0.07708 0.08515 0.07731 L 0.08984 0.07893 C 0.09075 0.07916 0.0918 0.07939 0.09271 0.07986 C 0.09349 0.08009 0.09583 0.08194 0.09635 0.0824 C 0.09739 0.0831 0.09831 0.08425 0.09935 0.08495 C 0.09987 0.08541 0.10065 0.08541 0.1013 0.08588 C 0.10703 0.08912 0.10104 0.08634 0.10599 0.08842 C 0.10625 0.08912 0.10638 0.08981 0.10664 0.09027 C 0.10742 0.09074 0.10794 0.09027 0.10846 0.0912 C 0.10872 0.09166 0.10872 0.09305 0.10911 0.09375 C 0.10937 0.09444 0.10976 0.09421 0.11029 0.09467 C 0.11042 0.0949 0.11081 0.09513 0.11094 0.09537 C 0.11146 0.09606 0.11185 0.09675 0.11211 0.09722 C 0.11276 0.09768 0.11328 0.09768 0.11406 0.09814 C 0.11432 0.09838 0.11471 0.09861 0.1151 0.09884 C 0.11588 0.09976 0.11758 0.10162 0.11758 0.10185 C 0.11771 0.10254 0.11784 0.10347 0.11823 0.10416 C 0.11849 0.10486 0.11875 0.10486 0.11901 0.10509 C 0.12096 0.10648 0.12031 0.10532 0.12187 0.10671 C 0.12252 0.1074 0.1237 0.10856 0.1237 0.10879 C 0.12526 0.11319 0.12396 0.11041 0.12708 0.11365 C 0.12969 0.11643 0.1276 0.11481 0.12969 0.11643 C 0.12982 0.11736 0.13021 0.11828 0.1306 0.11898 C 0.13086 0.11967 0.13125 0.11944 0.13177 0.1199 C 0.13229 0.1206 0.13307 0.12152 0.13359 0.12245 C 0.13542 0.12754 0.13359 0.12314 0.13568 0.12592 C 0.1362 0.12662 0.13659 0.128 0.13711 0.12847 C 0.14036 0.1324 0.13646 0.12476 0.14088 0.13217 C 0.14193 0.13379 0.14271 0.13703 0.14375 0.13819 C 0.14687 0.14143 0.14544 0.14027 0.14805 0.14166 C 0.14844 0.14213 0.14883 0.14282 0.14922 0.14328 C 0.15 0.14444 0.15091 0.14467 0.15182 0.14606 C 0.15247 0.14745 0.15404 0.15046 0.15495 0.15115 C 0.1556 0.15185 0.15612 0.15185 0.15664 0.15208 C 0.15729 0.15324 0.15794 0.15463 0.15872 0.15555 C 0.15898 0.15601 0.15937 0.15601 0.15989 0.15648 C 0.16029 0.15694 0.16094 0.15763 0.1612 0.1581 C 0.16172 0.15902 0.16237 0.15995 0.16289 0.16088 C 0.16367 0.1618 0.16432 0.1625 0.16497 0.16342 C 0.16536 0.16388 0.16562 0.16481 0.16601 0.16527 C 0.16849 0.16805 0.16823 0.16759 0.17044 0.16875 C 0.1707 0.17013 0.17096 0.17175 0.17109 0.17291 C 0.17135 0.17384 0.17187 0.17407 0.17213 0.17476 C 0.17318 0.17685 0.17344 0.17824 0.17474 0.17916 C 0.17565 0.17963 0.17656 0.17963 0.1776 0.18009 C 0.18125 0.18726 0.17943 0.18564 0.18268 0.18703 C 0.18333 0.1875 0.18411 0.18796 0.18463 0.18865 C 0.18672 0.1905 0.18594 0.19027 0.1875 0.1912 C 0.1888 0.19213 0.18997 0.19259 0.19127 0.19398 C 0.19232 0.1949 0.1931 0.19675 0.19388 0.19745 C 0.19544 0.19861 0.19726 0.19907 0.19883 0.2 C 0.19961 0.20046 0.20065 0.20115 0.20169 0.20185 C 0.20273 0.20254 0.20364 0.2037 0.20469 0.20439 C 0.20586 0.20509 0.20703 0.20486 0.2082 0.20532 C 0.21276 0.20671 0.21198 0.20648 0.21601 0.20972 L 0.27265 0.20879 C 0.27331 0.20879 0.27383 0.2081 0.27435 0.20787 C 0.2763 0.20671 0.27812 0.20532 0.28008 0.20439 C 0.28346 0.203 0.28164 0.20393 0.28568 0.20185 C 0.28646 0.20023 0.28724 0.19861 0.28828 0.19745 C 0.29167 0.19282 0.28984 0.19652 0.29284 0.19305 C 0.29336 0.19236 0.29401 0.1912 0.29453 0.1905 C 0.29518 0.18981 0.2957 0.18935 0.29635 0.18865 C 0.29792 0.1824 0.29635 0.1875 0.29922 0.18078 C 0.29948 0.18009 0.29974 0.17893 0.3 0.17824 C 0.30052 0.17731 0.30078 0.17638 0.30117 0.17569 C 0.3026 0.16805 0.30117 0.17407 0.30351 0.16782 C 0.30469 0.16435 0.30573 0.16088 0.30677 0.1574 C 0.30755 0.15532 0.3082 0.15347 0.30898 0.15115 C 0.3095 0.14884 0.31015 0.14606 0.31081 0.14421 C 0.31211 0.14143 0.31393 0.14027 0.31523 0.13726 C 0.32344 0.11898 0.31393 0.1331 0.32265 0.12152 C 0.32331 0.11967 0.3237 0.11713 0.32448 0.1155 C 0.32591 0.11203 0.32747 0.10902 0.3289 0.10601 C 0.3293 0.10532 0.32956 0.10486 0.32969 0.10416 L 0.33229 0.09629 L 0.33346 0.09282 C 0.33359 0.09189 0.33359 0.09097 0.33385 0.09027 C 0.33424 0.08912 0.33633 0.08518 0.33698 0.08402 C 0.33724 0.08287 0.33737 0.08148 0.33789 0.08055 C 0.33854 0.07939 0.34075 0.07847 0.34154 0.078 L 0.34245 0.07708 L 0.3431 0.07638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32201"/>
            <a:ext cx="12192000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7045" y="1816101"/>
            <a:ext cx="2764972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0487" y="203200"/>
            <a:ext cx="1657644" cy="168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4267" y="3093634"/>
            <a:ext cx="2764967" cy="276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228798" y="5041901"/>
            <a:ext cx="3848113" cy="22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00100" y="2956099"/>
            <a:ext cx="1801067" cy="109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0067" y="3614101"/>
            <a:ext cx="2533835" cy="222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2583" y="1070150"/>
            <a:ext cx="3331068" cy="276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28183" y="1577097"/>
            <a:ext cx="908568" cy="98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49599" y="846938"/>
            <a:ext cx="1300500" cy="1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15701" y="1508218"/>
            <a:ext cx="1300484" cy="130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33566" y="3764268"/>
            <a:ext cx="1657633" cy="165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16197" y="1184303"/>
            <a:ext cx="809800" cy="8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171DB70-CE7D-9A96-D01E-F132F69AD01F}"/>
              </a:ext>
            </a:extLst>
          </p:cNvPr>
          <p:cNvSpPr/>
          <p:nvPr/>
        </p:nvSpPr>
        <p:spPr>
          <a:xfrm>
            <a:off x="3583854" y="856653"/>
            <a:ext cx="3988158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This is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Sophia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Arrow: Down 2">
            <a:extLst>
              <a:ext uri="{FF2B5EF4-FFF2-40B4-BE49-F238E27FC236}">
                <a16:creationId xmlns:a16="http://schemas.microsoft.com/office/drawing/2014/main" id="{EED9576B-98DD-74B9-2223-443DC299565D}"/>
              </a:ext>
            </a:extLst>
          </p:cNvPr>
          <p:cNvSpPr/>
          <p:nvPr/>
        </p:nvSpPr>
        <p:spPr>
          <a:xfrm rot="5400000">
            <a:off x="3942192" y="912642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F014F-8517-9441-5AEA-F325C66B1B1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4375" b="13334"/>
          <a:stretch/>
        </p:blipFill>
        <p:spPr>
          <a:xfrm>
            <a:off x="820562" y="1285238"/>
            <a:ext cx="313128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14" name="Explosion: 8 Points 1">
            <a:extLst>
              <a:ext uri="{FF2B5EF4-FFF2-40B4-BE49-F238E27FC236}">
                <a16:creationId xmlns:a16="http://schemas.microsoft.com/office/drawing/2014/main" id="{4BEE4108-7C6E-52A5-620B-B677968D1A3E}"/>
              </a:ext>
            </a:extLst>
          </p:cNvPr>
          <p:cNvSpPr/>
          <p:nvPr/>
        </p:nvSpPr>
        <p:spPr>
          <a:xfrm>
            <a:off x="6741712" y="1847497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And this is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Bobby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Arrow: Down 2">
            <a:extLst>
              <a:ext uri="{FF2B5EF4-FFF2-40B4-BE49-F238E27FC236}">
                <a16:creationId xmlns:a16="http://schemas.microsoft.com/office/drawing/2014/main" id="{DCFCDD65-56A4-B7DE-E4F4-517D62231991}"/>
              </a:ext>
            </a:extLst>
          </p:cNvPr>
          <p:cNvSpPr/>
          <p:nvPr/>
        </p:nvSpPr>
        <p:spPr>
          <a:xfrm rot="5400000">
            <a:off x="7100051" y="1903486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0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FDEF5AA7-4F34-492D-E48E-D270395BFE2D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decides that he wants to scare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80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5E55DB9-6ECB-C24A-8023-C6101D93B64C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decides that he will hide behind the chair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78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68DBAAAA-A406-BB36-86EB-CB9D12FA5743}"/>
              </a:ext>
            </a:extLst>
          </p:cNvPr>
          <p:cNvSpPr/>
          <p:nvPr/>
        </p:nvSpPr>
        <p:spPr>
          <a:xfrm>
            <a:off x="6505020" y="2578994"/>
            <a:ext cx="4824967" cy="3264594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Then he will call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into the room and jump out to scare her!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847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91070D-D59B-2E79-D97F-761D900C75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75" r="35200" b="14310"/>
          <a:stretch/>
        </p:blipFill>
        <p:spPr>
          <a:xfrm>
            <a:off x="3936384" y="1916844"/>
            <a:ext cx="3027809" cy="4761370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FD4A6978-B753-D9A9-D2E4-D7C4FFF7CCEA}"/>
              </a:ext>
            </a:extLst>
          </p:cNvPr>
          <p:cNvSpPr/>
          <p:nvPr/>
        </p:nvSpPr>
        <p:spPr>
          <a:xfrm>
            <a:off x="6505021" y="2578994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goes to hide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736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87C47022-A275-79D0-3310-1762F263678E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See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is hiding behind the chair.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FD9B128-9D48-4F1B-CFA0-1649DC864361}"/>
              </a:ext>
            </a:extLst>
          </p:cNvPr>
          <p:cNvSpPr/>
          <p:nvPr/>
        </p:nvSpPr>
        <p:spPr>
          <a:xfrm rot="2596871">
            <a:off x="2029725" y="1624136"/>
            <a:ext cx="224125" cy="211587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423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56115DD6-7EF5-A80F-EA63-A6F5988E99EA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he calls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into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7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9889FDF-CF2B-4156-B372-ABE0330DA341}"/>
              </a:ext>
            </a:extLst>
          </p:cNvPr>
          <p:cNvSpPr/>
          <p:nvPr/>
        </p:nvSpPr>
        <p:spPr>
          <a:xfrm rot="5400000" flipV="1">
            <a:off x="399029" y="4855220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23906" y="5492248"/>
            <a:ext cx="12215905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787797" y="4855221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615458" y="4855220"/>
            <a:ext cx="1074554" cy="17884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228295" y="4855220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679992" y="4856883"/>
            <a:ext cx="1074555" cy="1755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A6EEBF6-0746-4FC8-A243-ACA216BD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81" y="3362970"/>
            <a:ext cx="2031474" cy="2931951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7BBAF96-D7D0-43D5-AF53-46E65C574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59" y="2868065"/>
            <a:ext cx="3386742" cy="3575870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BDE2FAFC-EFB2-61C8-5614-54ED17C33520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As he comes around the corner…</a:t>
            </a:r>
          </a:p>
        </p:txBody>
      </p:sp>
    </p:spTree>
    <p:extLst>
      <p:ext uri="{BB962C8B-B14F-4D97-AF65-F5344CB8AC3E}">
        <p14:creationId xmlns:p14="http://schemas.microsoft.com/office/powerpoint/2010/main" val="279447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61 0.06944 L 0.04961 0.06967 C 0.05039 0.06967 0.05156 0.06967 0.0526 0.07014 C 0.05286 0.07037 0.05325 0.07176 0.05377 0.07199 C 0.05521 0.07291 0.05677 0.07315 0.05833 0.07361 C 0.0595 0.0743 0.06081 0.075 0.06198 0.07546 C 0.0681 0.07754 0.08515 0.07708 0.08515 0.07731 L 0.08984 0.07893 C 0.09075 0.07916 0.0918 0.0794 0.09271 0.07986 C 0.09349 0.08009 0.09583 0.08194 0.09635 0.08241 C 0.09739 0.0831 0.09831 0.08426 0.09935 0.08495 C 0.09987 0.08541 0.10065 0.08541 0.1013 0.08588 C 0.10703 0.08912 0.10104 0.08634 0.10599 0.08842 C 0.10625 0.08912 0.10638 0.08981 0.10664 0.09028 C 0.10742 0.09074 0.10794 0.09028 0.10846 0.0912 C 0.10872 0.09166 0.10872 0.09305 0.10911 0.09375 C 0.10937 0.09444 0.10976 0.09421 0.11028 0.09467 C 0.11041 0.09491 0.11081 0.09514 0.11094 0.09537 C 0.11146 0.09606 0.11185 0.09676 0.11211 0.09722 C 0.11276 0.09768 0.11328 0.09768 0.11406 0.09815 C 0.11432 0.09838 0.11471 0.09861 0.1151 0.09884 C 0.11588 0.09977 0.11758 0.10162 0.11758 0.10185 C 0.11771 0.10254 0.11784 0.10347 0.11823 0.10416 C 0.11849 0.10486 0.11875 0.10486 0.11901 0.10509 C 0.12096 0.10648 0.12031 0.10532 0.12187 0.10671 C 0.12252 0.10741 0.1237 0.10856 0.1237 0.10879 C 0.12526 0.11319 0.12396 0.11041 0.12708 0.11366 C 0.12969 0.11643 0.1276 0.11481 0.12969 0.11643 C 0.12982 0.11736 0.13021 0.11828 0.1306 0.11898 C 0.13086 0.11967 0.13125 0.11944 0.13177 0.11991 C 0.13229 0.1206 0.13307 0.12153 0.13359 0.12245 C 0.13541 0.12754 0.13359 0.12315 0.13568 0.12592 C 0.1362 0.12662 0.13659 0.12801 0.13711 0.12847 C 0.14036 0.13241 0.13646 0.12477 0.14088 0.13217 C 0.14193 0.13379 0.14271 0.13703 0.14375 0.13819 C 0.14687 0.14143 0.14544 0.14028 0.14805 0.14166 C 0.14844 0.14213 0.14883 0.14282 0.14922 0.14328 C 0.15 0.14444 0.15091 0.14467 0.15182 0.14606 C 0.15247 0.14745 0.15403 0.15046 0.15495 0.15116 C 0.1556 0.15185 0.15612 0.15185 0.15664 0.15208 C 0.15729 0.15324 0.15794 0.15463 0.15872 0.15555 C 0.15898 0.15602 0.15937 0.15602 0.15989 0.15648 C 0.16028 0.15694 0.16094 0.15764 0.1612 0.1581 C 0.16172 0.15903 0.16237 0.15995 0.16289 0.16088 C 0.16367 0.1618 0.16432 0.1625 0.16497 0.16342 C 0.16536 0.16389 0.16562 0.16481 0.16601 0.16528 C 0.16849 0.16805 0.16823 0.16759 0.17044 0.16875 C 0.1707 0.17014 0.17096 0.17176 0.17109 0.17291 C 0.17135 0.17384 0.17187 0.17407 0.17213 0.17477 C 0.17318 0.17685 0.17344 0.17824 0.17474 0.17916 C 0.17565 0.17963 0.17656 0.17963 0.1776 0.18009 C 0.18125 0.18727 0.17943 0.18565 0.18268 0.18703 C 0.18333 0.1875 0.18411 0.18796 0.18463 0.18866 C 0.18672 0.19051 0.18594 0.19028 0.1875 0.1912 C 0.1888 0.19213 0.18997 0.19259 0.19127 0.19398 C 0.19232 0.19491 0.1931 0.19676 0.19388 0.19745 C 0.19544 0.19861 0.19726 0.19907 0.19883 0.2 C 0.19961 0.20046 0.20065 0.20116 0.20169 0.20185 C 0.20273 0.20254 0.20364 0.2037 0.20469 0.2044 C 0.20586 0.20509 0.20703 0.20486 0.2082 0.20532 C 0.21276 0.20671 0.21198 0.20648 0.21601 0.20972 L 0.27265 0.20879 C 0.27331 0.20879 0.27383 0.2081 0.27435 0.20787 C 0.2763 0.20671 0.27812 0.20532 0.28008 0.2044 C 0.28346 0.20301 0.28164 0.20393 0.28568 0.20185 C 0.28646 0.20023 0.28724 0.19861 0.28828 0.19745 C 0.29166 0.19282 0.28984 0.19653 0.29284 0.19305 C 0.29336 0.19236 0.29401 0.1912 0.29453 0.19051 C 0.29518 0.18981 0.2957 0.18935 0.29635 0.18866 C 0.29791 0.18241 0.29635 0.1875 0.29922 0.18078 C 0.29948 0.18009 0.29974 0.17893 0.3 0.17824 C 0.30052 0.17731 0.30078 0.17639 0.30117 0.17569 C 0.3026 0.16805 0.30117 0.17407 0.30351 0.16782 C 0.30469 0.16435 0.30573 0.16088 0.30677 0.15741 C 0.30755 0.15532 0.3082 0.15347 0.30898 0.15116 C 0.3095 0.14884 0.31015 0.14606 0.31081 0.14421 C 0.31211 0.14143 0.31393 0.14028 0.31523 0.13727 C 0.32344 0.11898 0.31393 0.1331 0.32265 0.12153 C 0.32331 0.11967 0.3237 0.11713 0.32448 0.11551 C 0.32591 0.11203 0.32747 0.10903 0.3289 0.10602 C 0.3293 0.10532 0.32956 0.10486 0.32969 0.10416 L 0.33229 0.09629 L 0.33346 0.09282 C 0.33359 0.0919 0.33359 0.09097 0.33385 0.09028 C 0.33424 0.08912 0.33633 0.08518 0.33698 0.08403 C 0.33724 0.08287 0.33737 0.08148 0.33789 0.08055 C 0.33854 0.0794 0.34075 0.07847 0.34153 0.07801 L 0.34245 0.07708 L 0.3431 0.07639 L 0.34036 0.07546 L 0.34245 0.07106 L 0.34101 0.07546 " pathEditMode="relative" rAng="0" ptsTypes="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8 L 0.0306 -0.117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4178191" y="2304268"/>
            <a:ext cx="3131280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36117E5E-CE92-7AE6-7DB1-D3E8A7CAC0A1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is now in the room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1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31BE4-31C3-66E7-5D32-8B96B7CB6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75" r="35200" b="14310"/>
          <a:stretch/>
        </p:blipFill>
        <p:spPr>
          <a:xfrm>
            <a:off x="159757" y="3429000"/>
            <a:ext cx="2560739" cy="342900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4178191" y="2304268"/>
            <a:ext cx="3131280" cy="4657725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728E9487-56E3-1834-2DD7-8859982CD31C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Bobby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then jumps out and goes 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939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4178191" y="2304268"/>
            <a:ext cx="3131280" cy="4657725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29D995F6-05CC-232F-8032-D7D75D09C439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Boo!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83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3EF71-4261-8517-A82D-42D4D6855D6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4375" b="13334"/>
          <a:stretch/>
        </p:blipFill>
        <p:spPr>
          <a:xfrm>
            <a:off x="5311055" y="1796268"/>
            <a:ext cx="3131280" cy="4657725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764E92F8-AE98-A345-368D-9B11BB80DDB7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 falls into the mirror!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8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91 -0.03541 L 0.10026 -0.073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A79DBAB8-14BD-F498-AE2D-130C8D397609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The mirror ended up cracking. See the mirror is cracked!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86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6DCD3324-12F7-3660-95FA-53F1907C97C2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Luckily nobody got hurt—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was OK.</a:t>
            </a:r>
          </a:p>
        </p:txBody>
      </p:sp>
    </p:spTree>
    <p:extLst>
      <p:ext uri="{BB962C8B-B14F-4D97-AF65-F5344CB8AC3E}">
        <p14:creationId xmlns:p14="http://schemas.microsoft.com/office/powerpoint/2010/main" val="3810945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3F9EA68E-B4C4-FB82-0831-15A50009AF44}"/>
              </a:ext>
            </a:extLst>
          </p:cNvPr>
          <p:cNvSpPr/>
          <p:nvPr/>
        </p:nvSpPr>
        <p:spPr>
          <a:xfrm>
            <a:off x="1457325" y="0"/>
            <a:ext cx="4890462" cy="2500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that you saw what happened we would like to ask you a couple of questions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634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76763520-871A-015D-E9E0-CF486FA37AEF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caused the mirror to crack?</a:t>
            </a:r>
          </a:p>
        </p:txBody>
      </p:sp>
    </p:spTree>
    <p:extLst>
      <p:ext uri="{BB962C8B-B14F-4D97-AF65-F5344CB8AC3E}">
        <p14:creationId xmlns:p14="http://schemas.microsoft.com/office/powerpoint/2010/main" val="1397663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541E99-AE4B-4B99-A7D5-0A9A54D3D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16666905" flipH="1">
            <a:off x="1514913" y="3528769"/>
            <a:ext cx="627537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4B385-194D-82AD-F75C-F9045ED4F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13" t="42906" r="59117" b="39609"/>
          <a:stretch/>
        </p:blipFill>
        <p:spPr>
          <a:xfrm rot="6720338">
            <a:off x="78570" y="3015527"/>
            <a:ext cx="728663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D9CEF-0D65-55B1-4D60-2B48B4EA6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9" r="35200" b="14310"/>
          <a:stretch/>
        </p:blipFill>
        <p:spPr>
          <a:xfrm>
            <a:off x="500045" y="2060480"/>
            <a:ext cx="2291891" cy="4761370"/>
          </a:xfrm>
          <a:prstGeom prst="rect">
            <a:avLst/>
          </a:prstGeom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3533" y="2221134"/>
            <a:ext cx="1393667" cy="39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descr="Bitmoji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867" y="827467"/>
            <a:ext cx="1393667" cy="139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16667" y="491299"/>
            <a:ext cx="2791936" cy="17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" y="3786067"/>
            <a:ext cx="2791935" cy="30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picture containing indoor, accessory, mirror, decorated&#10;&#10;Description automatically generated">
            <a:extLst>
              <a:ext uri="{FF2B5EF4-FFF2-40B4-BE49-F238E27FC236}">
                <a16:creationId xmlns:a16="http://schemas.microsoft.com/office/drawing/2014/main" id="{495B91FA-E94D-31B3-0048-185299F99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71857" y="1192929"/>
            <a:ext cx="2609676" cy="412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9D71B-598D-14B0-82DD-BC2DC0A2B3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34" t="30417" r="20067" b="26603"/>
          <a:stretch/>
        </p:blipFill>
        <p:spPr>
          <a:xfrm>
            <a:off x="5821554" y="2121160"/>
            <a:ext cx="2123087" cy="2947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DA5EF-84FC-F94C-0B0D-CB2C3C2E7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375" b="31358"/>
          <a:stretch/>
        </p:blipFill>
        <p:spPr>
          <a:xfrm>
            <a:off x="7416698" y="3075803"/>
            <a:ext cx="3131280" cy="3496458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4EDEA8FB-4A6A-9CCD-E61C-3CBEF7736229}"/>
              </a:ext>
            </a:extLst>
          </p:cNvPr>
          <p:cNvSpPr/>
          <p:nvPr/>
        </p:nvSpPr>
        <p:spPr>
          <a:xfrm>
            <a:off x="8293500" y="6117704"/>
            <a:ext cx="1228993" cy="637033"/>
          </a:xfrm>
          <a:prstGeom prst="heart">
            <a:avLst/>
          </a:prstGeom>
          <a:pattFill prst="ltUpDiag">
            <a:fgClr>
              <a:srgbClr val="FF0000"/>
            </a:fgClr>
            <a:bgClr>
              <a:schemeClr val="bg2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19491D1-30B0-B102-D3DB-88148274D5EF}"/>
              </a:ext>
            </a:extLst>
          </p:cNvPr>
          <p:cNvSpPr/>
          <p:nvPr/>
        </p:nvSpPr>
        <p:spPr>
          <a:xfrm>
            <a:off x="8850844" y="6257929"/>
            <a:ext cx="93143" cy="928687"/>
          </a:xfrm>
          <a:prstGeom prst="arc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EE37482A-92DF-0DF6-37AC-7E8C16C933E0}"/>
              </a:ext>
            </a:extLst>
          </p:cNvPr>
          <p:cNvSpPr/>
          <p:nvPr/>
        </p:nvSpPr>
        <p:spPr>
          <a:xfrm>
            <a:off x="2008595" y="166999"/>
            <a:ext cx="4339192" cy="205787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Who cracked the mirror?</a:t>
            </a:r>
          </a:p>
        </p:txBody>
      </p:sp>
    </p:spTree>
    <p:extLst>
      <p:ext uri="{BB962C8B-B14F-4D97-AF65-F5344CB8AC3E}">
        <p14:creationId xmlns:p14="http://schemas.microsoft.com/office/powerpoint/2010/main" val="282032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9889FDF-CF2B-4156-B372-ABE0330DA341}"/>
              </a:ext>
            </a:extLst>
          </p:cNvPr>
          <p:cNvSpPr/>
          <p:nvPr/>
        </p:nvSpPr>
        <p:spPr>
          <a:xfrm rot="5400000" flipV="1">
            <a:off x="399029" y="4855220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23906" y="5492248"/>
            <a:ext cx="12215905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787797" y="4855221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615458" y="4855220"/>
            <a:ext cx="1074554" cy="17884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228295" y="4855220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679992" y="4856883"/>
            <a:ext cx="1074555" cy="1755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A6EEBF6-0746-4FC8-A243-ACA216BD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81" y="3362970"/>
            <a:ext cx="2031474" cy="2931951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BDE2FAFC-EFB2-61C8-5614-54ED17C33520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….he ends up running right into Suzy!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29A2572-E9DD-891B-664C-E736AA3AF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8 L 0.0306 -0.117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9889FDF-CF2B-4156-B372-ABE0330DA341}"/>
              </a:ext>
            </a:extLst>
          </p:cNvPr>
          <p:cNvSpPr/>
          <p:nvPr/>
        </p:nvSpPr>
        <p:spPr>
          <a:xfrm rot="5400000" flipV="1">
            <a:off x="399029" y="4855220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6C1C7-1763-418D-BE6D-44BCD029697A}"/>
              </a:ext>
            </a:extLst>
          </p:cNvPr>
          <p:cNvSpPr/>
          <p:nvPr/>
        </p:nvSpPr>
        <p:spPr>
          <a:xfrm rot="5400000" flipV="1">
            <a:off x="5792104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C2E35-4469-471E-ADF8-0821059BDF9B}"/>
              </a:ext>
            </a:extLst>
          </p:cNvPr>
          <p:cNvSpPr/>
          <p:nvPr/>
        </p:nvSpPr>
        <p:spPr>
          <a:xfrm rot="5400000" flipV="1">
            <a:off x="7225931" y="4969227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E6B61-EB91-48BB-AB16-38CB4E21B379}"/>
              </a:ext>
            </a:extLst>
          </p:cNvPr>
          <p:cNvSpPr/>
          <p:nvPr/>
        </p:nvSpPr>
        <p:spPr>
          <a:xfrm>
            <a:off x="0" y="4697506"/>
            <a:ext cx="9777506" cy="1994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23906" y="5492248"/>
            <a:ext cx="12215905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1FEDA3-8AE1-443E-BEED-185B02B44953}"/>
              </a:ext>
            </a:extLst>
          </p:cNvPr>
          <p:cNvSpPr/>
          <p:nvPr/>
        </p:nvSpPr>
        <p:spPr>
          <a:xfrm rot="5400000" flipV="1">
            <a:off x="1787797" y="4855221"/>
            <a:ext cx="1074554" cy="1788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0F86CCF7-54A8-4E95-AF71-0027EF285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10" y="1135038"/>
            <a:ext cx="549835" cy="597647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1B438954-689C-42F6-A211-4512BA12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73" y="1847486"/>
            <a:ext cx="549835" cy="597647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51996C1-51B5-487A-B06E-595C00A9E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5" y="705982"/>
            <a:ext cx="549835" cy="597647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C91CB1C3-D4EB-4A16-AED5-213A5C7F3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05" y="2231720"/>
            <a:ext cx="549835" cy="5976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27C52A-B3D2-42B8-9DB7-88BCA31CAF07}"/>
              </a:ext>
            </a:extLst>
          </p:cNvPr>
          <p:cNvSpPr/>
          <p:nvPr/>
        </p:nvSpPr>
        <p:spPr>
          <a:xfrm rot="5400000" flipV="1">
            <a:off x="4615458" y="4855220"/>
            <a:ext cx="1074554" cy="17884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812AD-E42A-47C3-A100-96556DD34047}"/>
              </a:ext>
            </a:extLst>
          </p:cNvPr>
          <p:cNvSpPr/>
          <p:nvPr/>
        </p:nvSpPr>
        <p:spPr>
          <a:xfrm rot="5400000" flipV="1">
            <a:off x="3228295" y="4855220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BF76B5-7DE7-4270-AE27-9EE952DA44A7}"/>
              </a:ext>
            </a:extLst>
          </p:cNvPr>
          <p:cNvSpPr/>
          <p:nvPr/>
        </p:nvSpPr>
        <p:spPr>
          <a:xfrm rot="5400000" flipV="1">
            <a:off x="8679992" y="4856883"/>
            <a:ext cx="1074555" cy="17551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A6EEBF6-0746-4FC8-A243-ACA216BDC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05" y="2618097"/>
            <a:ext cx="2031474" cy="2931951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BDE2FAFC-EFB2-61C8-5614-54ED17C33520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Suzy fell into the fence!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BA60208-BF1C-FE8D-E3A9-124B9890A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5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1018 L 0.0306 -0.117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E3B76168-1E11-921D-2C8A-614367EDD0B1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The fence ended up breaking!  See the fence is broken!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4D59A9B-B567-6205-C4F2-5A51B047E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6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335992-C756-4FB3-AB15-0125929ECB7A}"/>
              </a:ext>
            </a:extLst>
          </p:cNvPr>
          <p:cNvSpPr/>
          <p:nvPr/>
        </p:nvSpPr>
        <p:spPr>
          <a:xfrm rot="5400000" flipV="1">
            <a:off x="5077619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610D36-8F3C-4F71-AB03-85A2CEDD84A5}"/>
              </a:ext>
            </a:extLst>
          </p:cNvPr>
          <p:cNvSpPr/>
          <p:nvPr/>
        </p:nvSpPr>
        <p:spPr>
          <a:xfrm rot="5400000" flipV="1">
            <a:off x="3518146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62DB4-AD92-412B-BE33-54A80B602311}"/>
              </a:ext>
            </a:extLst>
          </p:cNvPr>
          <p:cNvSpPr/>
          <p:nvPr/>
        </p:nvSpPr>
        <p:spPr>
          <a:xfrm rot="5400000" flipV="1">
            <a:off x="1918244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06815D-AE56-496A-B8D7-8A3C37A3247C}"/>
              </a:ext>
            </a:extLst>
          </p:cNvPr>
          <p:cNvSpPr/>
          <p:nvPr/>
        </p:nvSpPr>
        <p:spPr>
          <a:xfrm rot="5400000" flipV="1">
            <a:off x="363290" y="5083232"/>
            <a:ext cx="1074554" cy="17884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3907E-5278-4202-BA79-2301A7E298B1}"/>
              </a:ext>
            </a:extLst>
          </p:cNvPr>
          <p:cNvSpPr/>
          <p:nvPr/>
        </p:nvSpPr>
        <p:spPr>
          <a:xfrm rot="5400000" flipV="1">
            <a:off x="8478228" y="4807506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1F41CC-E02A-40FE-AE45-2CFF0B4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47" y="1"/>
            <a:ext cx="3633694" cy="57099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E3F010-B29E-4E83-8459-2482BE91229C}"/>
              </a:ext>
            </a:extLst>
          </p:cNvPr>
          <p:cNvSpPr/>
          <p:nvPr/>
        </p:nvSpPr>
        <p:spPr>
          <a:xfrm>
            <a:off x="-1" y="5462493"/>
            <a:ext cx="12186421" cy="1395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312C6A-5D94-44BF-BF1A-CC89F665F05F}"/>
              </a:ext>
            </a:extLst>
          </p:cNvPr>
          <p:cNvSpPr/>
          <p:nvPr/>
        </p:nvSpPr>
        <p:spPr>
          <a:xfrm>
            <a:off x="9040089" y="4721525"/>
            <a:ext cx="696390" cy="1754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087B7A-0DF5-41E7-85CB-DFFD7F992021}"/>
              </a:ext>
            </a:extLst>
          </p:cNvPr>
          <p:cNvSpPr/>
          <p:nvPr/>
        </p:nvSpPr>
        <p:spPr>
          <a:xfrm rot="1795001" flipV="1">
            <a:off x="6720327" y="5794106"/>
            <a:ext cx="1341302" cy="1691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EC035-FB0F-4997-A84F-8EF7D4713C35}"/>
              </a:ext>
            </a:extLst>
          </p:cNvPr>
          <p:cNvSpPr/>
          <p:nvPr/>
        </p:nvSpPr>
        <p:spPr>
          <a:xfrm rot="10160883" flipV="1">
            <a:off x="7461860" y="5550685"/>
            <a:ext cx="1302566" cy="1788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6423A-D72E-4A38-B65E-ED310D66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279" y="2814080"/>
            <a:ext cx="2030144" cy="28958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24B4B1-D265-44A3-AA6E-8AA6EDAAF501}"/>
              </a:ext>
            </a:extLst>
          </p:cNvPr>
          <p:cNvSpPr/>
          <p:nvPr/>
        </p:nvSpPr>
        <p:spPr>
          <a:xfrm>
            <a:off x="0" y="4810841"/>
            <a:ext cx="5713956" cy="1721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8 Points 1">
            <a:extLst>
              <a:ext uri="{FF2B5EF4-FFF2-40B4-BE49-F238E27FC236}">
                <a16:creationId xmlns:a16="http://schemas.microsoft.com/office/drawing/2014/main" id="{A77B90FC-593B-0909-0110-D21E07736A7B}"/>
              </a:ext>
            </a:extLst>
          </p:cNvPr>
          <p:cNvSpPr/>
          <p:nvPr/>
        </p:nvSpPr>
        <p:spPr>
          <a:xfrm>
            <a:off x="181004" y="25400"/>
            <a:ext cx="5648296" cy="2247345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Luckily nobody got hurt—Suzy and Andy were both OK.  </a:t>
            </a:r>
          </a:p>
          <a:p>
            <a:pPr lvl="0"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7BE2E4-23E8-93D0-7B38-DDDD91765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64" y="3156707"/>
            <a:ext cx="3386742" cy="35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38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3750</TotalTime>
  <Words>514</Words>
  <Application>Microsoft Macintosh PowerPoint</Application>
  <PresentationFormat>Widescreen</PresentationFormat>
  <Paragraphs>86</Paragraphs>
  <Slides>58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Comic Sans MS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rose</dc:creator>
  <cp:lastModifiedBy>David Rose</cp:lastModifiedBy>
  <cp:revision>31</cp:revision>
  <dcterms:created xsi:type="dcterms:W3CDTF">2020-12-02T16:18:39Z</dcterms:created>
  <dcterms:modified xsi:type="dcterms:W3CDTF">2022-10-28T18:46:49Z</dcterms:modified>
</cp:coreProperties>
</file>